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7" r:id="rId3"/>
    <p:sldId id="257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5" d="100"/>
          <a:sy n="65" d="100"/>
        </p:scale>
        <p:origin x="78" y="-5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852BC-9097-4D8A-BC8F-E4B2C6E70883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D9530-26AA-4E6C-BAA6-DBE062DB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26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64287-FEF3-4A11-A52A-0DFA60B41191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BF177-F119-41E6-888F-103C8CF15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344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F177-F119-41E6-888F-103C8CF1594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59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BD4A-7D92-4E9F-916B-024F9242373E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Подготовила:воспитатель</a:t>
            </a:r>
            <a:fld id="{C640359B-26FE-4395-94E5-611D8B2E389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60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BD4A-7D92-4E9F-916B-024F9242373E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359B-26FE-4395-94E5-611D8B2E3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23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BD4A-7D92-4E9F-916B-024F9242373E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359B-26FE-4395-94E5-611D8B2E389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582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BD4A-7D92-4E9F-916B-024F9242373E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359B-26FE-4395-94E5-611D8B2E3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641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BD4A-7D92-4E9F-916B-024F9242373E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359B-26FE-4395-94E5-611D8B2E389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3554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BD4A-7D92-4E9F-916B-024F9242373E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359B-26FE-4395-94E5-611D8B2E3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370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BD4A-7D92-4E9F-916B-024F9242373E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359B-26FE-4395-94E5-611D8B2E3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232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BD4A-7D92-4E9F-916B-024F9242373E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359B-26FE-4395-94E5-611D8B2E3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3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BD4A-7D92-4E9F-916B-024F9242373E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359B-26FE-4395-94E5-611D8B2E3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47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BD4A-7D92-4E9F-916B-024F9242373E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359B-26FE-4395-94E5-611D8B2E3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107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BD4A-7D92-4E9F-916B-024F9242373E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359B-26FE-4395-94E5-611D8B2E3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91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BD4A-7D92-4E9F-916B-024F9242373E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359B-26FE-4395-94E5-611D8B2E3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1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BD4A-7D92-4E9F-916B-024F9242373E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359B-26FE-4395-94E5-611D8B2E3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56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BD4A-7D92-4E9F-916B-024F9242373E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359B-26FE-4395-94E5-611D8B2E3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1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BD4A-7D92-4E9F-916B-024F9242373E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359B-26FE-4395-94E5-611D8B2E3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6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BD4A-7D92-4E9F-916B-024F9242373E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359B-26FE-4395-94E5-611D8B2E3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2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EBD4A-7D92-4E9F-916B-024F9242373E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40359B-26FE-4395-94E5-611D8B2E3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6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3266" y="1665026"/>
            <a:ext cx="65509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Narrow" panose="020B0606020202030204" pitchFamily="34" charset="0"/>
              </a:rPr>
              <a:t>Проект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Narrow" panose="020B0606020202030204" pitchFamily="34" charset="0"/>
              </a:rPr>
              <a:t>во второй группе раннего возраста</a:t>
            </a:r>
            <a:endParaRPr lang="ru-RU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369791" y="4050833"/>
            <a:ext cx="2947916" cy="1096899"/>
          </a:xfrm>
          <a:prstGeom prst="rect">
            <a:avLst/>
          </a:prstGeom>
        </p:spPr>
        <p:txBody>
          <a:bodyPr anchor="t"/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В</a:t>
            </a:r>
            <a:r>
              <a:rPr lang="ru-RU" dirty="0" smtClean="0"/>
              <a:t>ыполнила воспитатель ГБДОУ №4 детский сад Кировского р-на СПб: </a:t>
            </a:r>
            <a:r>
              <a:rPr lang="ru-RU" dirty="0" err="1" smtClean="0"/>
              <a:t>Стефанова</a:t>
            </a:r>
            <a:r>
              <a:rPr lang="ru-RU" dirty="0" smtClean="0"/>
              <a:t> А.В.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716" y="43237"/>
            <a:ext cx="3854528" cy="928313"/>
          </a:xfrm>
        </p:spPr>
        <p:txBody>
          <a:bodyPr anchor="t"/>
          <a:lstStyle/>
          <a:p>
            <a:r>
              <a:rPr lang="ru-RU" sz="2800" dirty="0" smtClean="0">
                <a:solidFill>
                  <a:srgbClr val="C00000"/>
                </a:solidFill>
              </a:rPr>
              <a:t>Заключительный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дети-родители-воспитатели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3613" y="507393"/>
            <a:ext cx="4513541" cy="9812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Проведение заключительного НОД по экспериментированию вместе с родителями.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5879787"/>
            <a:ext cx="3854528" cy="27555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pp.vk.me/c621722/v621722347/2d974/eGtflpXZeU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1" y="821159"/>
            <a:ext cx="3720122" cy="2555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38" y="3475090"/>
            <a:ext cx="4353636" cy="3241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185" y="43237"/>
            <a:ext cx="3691055" cy="3117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568" y="1484927"/>
            <a:ext cx="2589722" cy="31925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168" y="2488347"/>
            <a:ext cx="2593075" cy="32328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286" y="3631835"/>
            <a:ext cx="2507955" cy="32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3963" y="443346"/>
            <a:ext cx="3728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Подведение итогов: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606" y="966566"/>
            <a:ext cx="3047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Работа с детьми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7083" y="2426017"/>
            <a:ext cx="384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Работа с родителями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776" y="1428231"/>
            <a:ext cx="49291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В ходе реализации проекта были созданы условия и приобретены знания: о воде и её свойствах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Дети проявили интерес к экспериментальной деятельности. Проявили свои творческие и мыслительные способности, пополнили и активизировали свой словарь понятиями «кораблик», «плывет», «тонет-не тонет».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65367" y="2887682"/>
            <a:ext cx="43567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В ходе реализации проекта родители: Овладели </a:t>
            </a:r>
            <a:r>
              <a:rPr lang="ru-RU" sz="2400" dirty="0">
                <a:solidFill>
                  <a:srgbClr val="0070C0"/>
                </a:solidFill>
              </a:rPr>
              <a:t>приемами взаимодействия с ребенком раннего </a:t>
            </a:r>
            <a:r>
              <a:rPr lang="ru-RU" sz="2400" dirty="0" smtClean="0">
                <a:solidFill>
                  <a:srgbClr val="0070C0"/>
                </a:solidFill>
              </a:rPr>
              <a:t>возраста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Научились </a:t>
            </a:r>
            <a:r>
              <a:rPr lang="ru-RU" sz="2400" dirty="0">
                <a:solidFill>
                  <a:srgbClr val="0070C0"/>
                </a:solidFill>
              </a:rPr>
              <a:t>замечать и принимать индивидуальные проявления развития своего ребенка, потребности, </a:t>
            </a:r>
            <a:r>
              <a:rPr lang="ru-RU" sz="2400" dirty="0" smtClean="0">
                <a:solidFill>
                  <a:srgbClr val="0070C0"/>
                </a:solidFill>
              </a:rPr>
              <a:t>желания.</a:t>
            </a:r>
            <a:r>
              <a:rPr lang="ru-RU" sz="2400" dirty="0">
                <a:solidFill>
                  <a:srgbClr val="0070C0"/>
                </a:solidFill>
              </a:rPr>
              <a:t> 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7451" y="218364"/>
            <a:ext cx="3994549" cy="2784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69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460230" cy="13208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Спасибо за внимание !!!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99909">
            <a:off x="635488" y="1967959"/>
            <a:ext cx="6172484" cy="4021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99350">
            <a:off x="6461812" y="1997313"/>
            <a:ext cx="4896128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891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1553" y="0"/>
            <a:ext cx="6040581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 проекта: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Познавательно-исследовательский</a:t>
            </a:r>
            <a:endParaRPr lang="ru-RU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673" y="1128514"/>
            <a:ext cx="640912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Сроки реализации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проекта: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Краткосрочный-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неделя</a:t>
            </a:r>
          </a:p>
          <a:p>
            <a:r>
              <a:rPr lang="ru-RU" dirty="0"/>
              <a:t> </a:t>
            </a:r>
          </a:p>
        </p:txBody>
      </p:sp>
      <p:pic>
        <p:nvPicPr>
          <p:cNvPr id="2050" name="Picture 2" descr="https://pp.vk.me/c623423/v623423347/2c94f/Hzj76OFWM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627139">
            <a:off x="6961236" y="927105"/>
            <a:ext cx="3740769" cy="5642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s://pp.vk.me/c621722/v621722347/2d988/t5MHQfxH8t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11245"/>
            <a:ext cx="5753100" cy="3238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613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063" y="314178"/>
            <a:ext cx="8596668" cy="82341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Цели проекта: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03716" y="1137593"/>
            <a:ext cx="2977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По работе с детьми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6738" y="1137593"/>
            <a:ext cx="366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По работе с родителями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588" y="1969477"/>
            <a:ext cx="40655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Развивать игровой опыт каждого ребенка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Воспитывать любознательность, стремление наблюдать и экспериментировать;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Развивать тактильное восприятие, мелкую моторику рук, мыслительные способности, творческие способности.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1151" y="1961008"/>
            <a:ext cx="50643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Повысить педагогическую </a:t>
            </a:r>
          </a:p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значимость родителей;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Формирование позитивных эмоциональных отношений в системе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родитель-ребенок.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8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45" y="609600"/>
            <a:ext cx="9119257" cy="754966"/>
          </a:xfrm>
        </p:spPr>
        <p:txBody>
          <a:bodyPr/>
          <a:lstStyle/>
          <a:p>
            <a:pPr algn="ctr"/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22363" y="1519311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Для детей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0295" y="1589649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Для родителей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317" y="2264898"/>
            <a:ext cx="36998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Познакомить детей со свойствами воды (тонет, не тонет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Обогащать речь детей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Воспитывать эмоциональный настрой.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4373" y="2264898"/>
            <a:ext cx="655945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Расширить знания, касающихся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игр,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упражнений, и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других видов взаимодействия с детьми раннего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возраста;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Уметь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быть активным участником ребенка в его деятельности, в его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развитии;</a:t>
            </a:r>
          </a:p>
          <a:p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87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29" y="1869743"/>
            <a:ext cx="4244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Участники проекта</a:t>
            </a: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829" y="3164681"/>
            <a:ext cx="7459565" cy="36933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b="1" dirty="0">
                <a:ln/>
                <a:solidFill>
                  <a:schemeClr val="accent4"/>
                </a:solidFill>
              </a:rPr>
              <a:t>Дети второй группы раннего </a:t>
            </a:r>
            <a:r>
              <a:rPr lang="ru-RU" sz="3600" b="1" dirty="0" smtClean="0">
                <a:ln/>
                <a:solidFill>
                  <a:schemeClr val="accent4"/>
                </a:solidFill>
              </a:rPr>
              <a:t>возраста</a:t>
            </a:r>
          </a:p>
          <a:p>
            <a:r>
              <a:rPr lang="ru-RU" sz="3600" b="1" dirty="0">
                <a:ln/>
                <a:solidFill>
                  <a:schemeClr val="accent4"/>
                </a:solidFill>
              </a:rPr>
              <a:t> </a:t>
            </a:r>
            <a:r>
              <a:rPr lang="ru-RU" sz="3600" b="1" dirty="0" smtClean="0">
                <a:ln/>
                <a:solidFill>
                  <a:schemeClr val="accent4"/>
                </a:solidFill>
              </a:rPr>
              <a:t> -</a:t>
            </a:r>
            <a:r>
              <a:rPr lang="ru-RU" sz="3600" b="1" dirty="0">
                <a:ln/>
                <a:solidFill>
                  <a:schemeClr val="accent4"/>
                </a:solidFill>
              </a:rPr>
              <a:t>20 человек</a:t>
            </a:r>
            <a:r>
              <a:rPr lang="ru-RU" sz="3600" b="1" dirty="0" smtClean="0">
                <a:ln/>
                <a:solidFill>
                  <a:schemeClr val="accent4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b="1" dirty="0">
                <a:ln/>
                <a:solidFill>
                  <a:schemeClr val="accent4"/>
                </a:solidFill>
              </a:rPr>
              <a:t>Родители воспитанников</a:t>
            </a:r>
            <a:r>
              <a:rPr lang="ru-RU" sz="3600" b="1" dirty="0" smtClean="0">
                <a:ln/>
                <a:solidFill>
                  <a:schemeClr val="accent4"/>
                </a:solidFill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3600" b="1" dirty="0">
                <a:ln/>
                <a:solidFill>
                  <a:schemeClr val="accent4"/>
                </a:solidFill>
              </a:rPr>
              <a:t>Воспитатель: </a:t>
            </a:r>
            <a:r>
              <a:rPr lang="ru-RU" sz="3600" b="1" dirty="0" err="1">
                <a:ln/>
                <a:solidFill>
                  <a:schemeClr val="accent4"/>
                </a:solidFill>
              </a:rPr>
              <a:t>Стефанова</a:t>
            </a:r>
            <a:r>
              <a:rPr lang="ru-RU" sz="3600" b="1" dirty="0">
                <a:ln/>
                <a:solidFill>
                  <a:schemeClr val="accent4"/>
                </a:solidFill>
              </a:rPr>
              <a:t> </a:t>
            </a:r>
            <a:endParaRPr lang="ru-RU" sz="3600" b="1" dirty="0" smtClean="0">
              <a:ln/>
              <a:solidFill>
                <a:schemeClr val="accent4"/>
              </a:solidFill>
            </a:endParaRPr>
          </a:p>
          <a:p>
            <a:pPr lvl="0"/>
            <a:r>
              <a:rPr lang="ru-RU" sz="3600" b="1" dirty="0">
                <a:ln/>
                <a:solidFill>
                  <a:schemeClr val="accent4"/>
                </a:solidFill>
              </a:rPr>
              <a:t> </a:t>
            </a:r>
            <a:r>
              <a:rPr lang="ru-RU" sz="3600" b="1" dirty="0" smtClean="0">
                <a:ln/>
                <a:solidFill>
                  <a:schemeClr val="accent4"/>
                </a:solidFill>
              </a:rPr>
              <a:t> Александра </a:t>
            </a:r>
            <a:r>
              <a:rPr lang="ru-RU" sz="3600" b="1" dirty="0">
                <a:ln/>
                <a:solidFill>
                  <a:schemeClr val="accent4"/>
                </a:solidFill>
              </a:rPr>
              <a:t>Владимировна.</a:t>
            </a:r>
          </a:p>
          <a:p>
            <a:endParaRPr lang="ru-RU" b="1" dirty="0">
              <a:ln/>
              <a:solidFill>
                <a:schemeClr val="accent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73" y="846694"/>
            <a:ext cx="5026927" cy="4244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20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119" y="68919"/>
            <a:ext cx="8596668" cy="859129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формы реализации проекта: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7120" y="1292620"/>
            <a:ext cx="4185623" cy="576262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5"/>
                </a:solidFill>
              </a:rPr>
              <a:t>Для детей</a:t>
            </a:r>
            <a:endParaRPr lang="ru-RU" sz="3200" dirty="0">
              <a:solidFill>
                <a:schemeClr val="accent5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7119" y="1868882"/>
            <a:ext cx="4185623" cy="3304117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B0F0"/>
                </a:solidFill>
              </a:rPr>
              <a:t>Экспериментирование с водой (тонет, не тонет);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B0F0"/>
                </a:solidFill>
              </a:rPr>
              <a:t>Беседы групповые и индивидуальные</a:t>
            </a:r>
            <a:r>
              <a:rPr lang="ru-RU" sz="2400" dirty="0" smtClean="0">
                <a:solidFill>
                  <a:srgbClr val="00B0F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B0F0"/>
                </a:solidFill>
              </a:rPr>
              <a:t>Выставка рисунков «Кораблик</a:t>
            </a:r>
            <a:r>
              <a:rPr lang="ru-RU" sz="2400" dirty="0" smtClean="0">
                <a:solidFill>
                  <a:srgbClr val="00B0F0"/>
                </a:solidFill>
              </a:rPr>
              <a:t>»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B0F0"/>
                </a:solidFill>
              </a:rPr>
              <a:t>Чтение рассказов;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181919" y="2663028"/>
            <a:ext cx="3676206" cy="576262"/>
          </a:xfrm>
        </p:spPr>
        <p:txBody>
          <a:bodyPr/>
          <a:lstStyle/>
          <a:p>
            <a:r>
              <a:rPr lang="ru-RU" sz="3200" dirty="0">
                <a:solidFill>
                  <a:schemeClr val="accent5"/>
                </a:solidFill>
              </a:rPr>
              <a:t>Для родителей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931097" y="3239290"/>
            <a:ext cx="4185617" cy="330411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B0F0"/>
                </a:solidFill>
              </a:rPr>
              <a:t>Провести </a:t>
            </a:r>
            <a:r>
              <a:rPr lang="ru-RU" sz="2400" dirty="0">
                <a:solidFill>
                  <a:srgbClr val="00B0F0"/>
                </a:solidFill>
              </a:rPr>
              <a:t>конкурс «Плыви, плыви кораблик</a:t>
            </a:r>
            <a:r>
              <a:rPr lang="ru-RU" sz="2400" dirty="0" smtClean="0">
                <a:solidFill>
                  <a:srgbClr val="00B0F0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B0F0"/>
                </a:solidFill>
              </a:rPr>
              <a:t>С</a:t>
            </a:r>
            <a:r>
              <a:rPr lang="ru-RU" sz="2400" dirty="0" smtClean="0">
                <a:solidFill>
                  <a:srgbClr val="00B0F0"/>
                </a:solidFill>
              </a:rPr>
              <a:t>овместное </a:t>
            </a:r>
            <a:r>
              <a:rPr lang="ru-RU" sz="2400" dirty="0">
                <a:solidFill>
                  <a:srgbClr val="00B0F0"/>
                </a:solidFill>
              </a:rPr>
              <a:t>проведение заключительного </a:t>
            </a:r>
            <a:r>
              <a:rPr lang="ru-RU" sz="2400" dirty="0" smtClean="0">
                <a:solidFill>
                  <a:srgbClr val="00B0F0"/>
                </a:solidFill>
              </a:rPr>
              <a:t>НОД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B0F0"/>
                </a:solidFill>
              </a:rPr>
              <a:t>П</a:t>
            </a:r>
            <a:r>
              <a:rPr lang="ru-RU" sz="2400" dirty="0" smtClean="0">
                <a:solidFill>
                  <a:srgbClr val="00B0F0"/>
                </a:solidFill>
              </a:rPr>
              <a:t>ополнение </a:t>
            </a:r>
            <a:r>
              <a:rPr lang="ru-RU" sz="2400" dirty="0">
                <a:solidFill>
                  <a:srgbClr val="00B0F0"/>
                </a:solidFill>
              </a:rPr>
              <a:t>экспериментального уголка различными материалами.</a:t>
            </a:r>
            <a:endParaRPr lang="ru-RU" sz="2400" dirty="0" smtClean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382" y="573206"/>
            <a:ext cx="4627132" cy="3916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81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2925" y="2716031"/>
            <a:ext cx="3500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Подготовительный</a:t>
            </a:r>
            <a:endParaRPr lang="ru-RU" sz="3200" dirty="0">
              <a:solidFill>
                <a:schemeClr val="accent5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7516" y="3698543"/>
            <a:ext cx="3391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 </a:t>
            </a:r>
            <a:endParaRPr lang="ru-RU" sz="3200" dirty="0">
              <a:solidFill>
                <a:schemeClr val="accent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038" y="4973442"/>
            <a:ext cx="4128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Заключительный </a:t>
            </a:r>
            <a:endParaRPr lang="ru-RU" sz="3200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9367" y="805218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F0"/>
                </a:solidFill>
              </a:rPr>
              <a:t>Этапы </a:t>
            </a:r>
            <a:r>
              <a:rPr lang="ru-RU" sz="3200" b="1" dirty="0" smtClean="0">
                <a:solidFill>
                  <a:srgbClr val="00B0F0"/>
                </a:solidFill>
              </a:rPr>
              <a:t>проведения проекта</a:t>
            </a:r>
            <a:r>
              <a:rPr lang="ru-RU" sz="3200" b="1" dirty="0">
                <a:solidFill>
                  <a:srgbClr val="00B0F0"/>
                </a:solidFill>
              </a:rPr>
              <a:t>: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1306" y="1583140"/>
            <a:ext cx="6410203" cy="527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85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C00000"/>
                </a:solidFill>
              </a:rPr>
              <a:t>Подготовительный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воспитатели - родители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70C0"/>
                </a:solidFill>
              </a:rPr>
              <a:t>Подбор иллюстраций на тему: «Вода», «Кораблик</a:t>
            </a:r>
            <a:r>
              <a:rPr lang="ru-RU" sz="2000" dirty="0" smtClean="0">
                <a:solidFill>
                  <a:srgbClr val="0070C0"/>
                </a:solidFill>
              </a:rPr>
              <a:t>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70C0"/>
                </a:solidFill>
              </a:rPr>
              <a:t>Подбор и приобретение материалов для экспериментирования</a:t>
            </a:r>
            <a:r>
              <a:rPr lang="ru-RU" sz="2000" dirty="0" smtClean="0">
                <a:solidFill>
                  <a:srgbClr val="0070C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70C0"/>
                </a:solidFill>
              </a:rPr>
              <a:t>Беседа с детьми на тему: «Вода и её свойства».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3116990"/>
            <a:ext cx="3854528" cy="25844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0" name="Picture 6" descr="Эксперементы для средней группы - Книги для учащихс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34" y="3047970"/>
            <a:ext cx="4740827" cy="321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6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34" y="885760"/>
            <a:ext cx="2865966" cy="1278466"/>
          </a:xfrm>
        </p:spPr>
        <p:txBody>
          <a:bodyPr anchor="t"/>
          <a:lstStyle/>
          <a:p>
            <a:r>
              <a:rPr lang="ru-RU" sz="2800" dirty="0" smtClean="0">
                <a:solidFill>
                  <a:srgbClr val="C00000"/>
                </a:solidFill>
              </a:rPr>
              <a:t>Основной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воспитатели - дети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5453" y="0"/>
            <a:ext cx="4513541" cy="39004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B0F0"/>
                </a:solidFill>
              </a:rPr>
              <a:t>Рисование на тему «Кораблик</a:t>
            </a:r>
            <a:r>
              <a:rPr lang="ru-RU" dirty="0" smtClean="0">
                <a:solidFill>
                  <a:srgbClr val="00B0F0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B0F0"/>
                </a:solidFill>
              </a:rPr>
              <a:t>ЧХЛ- чтение сказки В. </a:t>
            </a:r>
            <a:r>
              <a:rPr lang="ru-RU" dirty="0" err="1">
                <a:solidFill>
                  <a:srgbClr val="00B0F0"/>
                </a:solidFill>
              </a:rPr>
              <a:t>Сутеева</a:t>
            </a:r>
            <a:r>
              <a:rPr lang="ru-RU" dirty="0">
                <a:solidFill>
                  <a:srgbClr val="00B0F0"/>
                </a:solidFill>
              </a:rPr>
              <a:t> «Кораблик»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B0F0"/>
                </a:solidFill>
              </a:rPr>
              <a:t>Конструирование  «Цветные  корабли</a:t>
            </a:r>
            <a:r>
              <a:rPr lang="ru-RU" dirty="0" smtClean="0">
                <a:solidFill>
                  <a:srgbClr val="00B0F0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B0F0"/>
                </a:solidFill>
              </a:rPr>
              <a:t>НОД в экспериментальном уголке «Испытываем предметы на плавучесть»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B0F0"/>
                </a:solidFill>
              </a:rPr>
              <a:t>Рассматривание иллюстраций на тему «Вода», «Кораблик».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152" y="3290887"/>
            <a:ext cx="4760461" cy="3425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2618" y="144581"/>
            <a:ext cx="5071990" cy="3316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s://pp.vk.me/c621722/v621722347/2d992/0XKglsAP8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33" y="3290887"/>
            <a:ext cx="4327165" cy="3425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9958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334</TotalTime>
  <Words>390</Words>
  <Application>Microsoft Office PowerPoint</Application>
  <PresentationFormat>Широкоэкранный</PresentationFormat>
  <Paragraphs>67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Calibri</vt:lpstr>
      <vt:lpstr>Symbol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Цели проекта: </vt:lpstr>
      <vt:lpstr>Задачи проекта:</vt:lpstr>
      <vt:lpstr>Презентация PowerPoint</vt:lpstr>
      <vt:lpstr>Основные формы реализации проекта:</vt:lpstr>
      <vt:lpstr>Презентация PowerPoint</vt:lpstr>
      <vt:lpstr>Подготовительный воспитатели - родители  </vt:lpstr>
      <vt:lpstr>Основной воспитатели - дети</vt:lpstr>
      <vt:lpstr>Заключительный дети-родители-воспитатели</vt:lpstr>
      <vt:lpstr>Презентация PowerPoint</vt:lpstr>
      <vt:lpstr>Спасибо за внимание 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General</dc:creator>
  <cp:lastModifiedBy>General</cp:lastModifiedBy>
  <cp:revision>35</cp:revision>
  <dcterms:created xsi:type="dcterms:W3CDTF">2015-05-02T11:50:47Z</dcterms:created>
  <dcterms:modified xsi:type="dcterms:W3CDTF">2015-10-04T13:00:37Z</dcterms:modified>
</cp:coreProperties>
</file>