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1" autoAdjust="0"/>
    <p:restoredTop sz="94629" autoAdjust="0"/>
  </p:normalViewPr>
  <p:slideViewPr>
    <p:cSldViewPr>
      <p:cViewPr varScale="1">
        <p:scale>
          <a:sx n="83" d="100"/>
          <a:sy n="83" d="100"/>
        </p:scale>
        <p:origin x="-14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78444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Р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усская красавица-</a:t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матрёшка.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i011.radikal.ru/1104/91/d5194a23f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7"/>
            <a:ext cx="4824536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3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Матрёшкины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сказки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 descr="http://www.chicco.com.ua/sale/pics_user/96334/336685/336685_20110619043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yardeti.ru/img/p/2393-5000-thick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27626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maland.ru/images/goods/matreshka-skazka-repka-2286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4149080"/>
            <a:ext cx="3600400" cy="230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3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  <a:t>Сувениры на основе матрешки</a:t>
            </a:r>
            <a:b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endParaRPr lang="ru-RU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732483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6752"/>
            <a:ext cx="262534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im5-tub-ru.yandex.net/i?id=526345833-5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6004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masterevent.ru/souvenirsrus/index.files/images/mtrru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65104"/>
            <a:ext cx="2520280" cy="218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3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Цветастое платье, 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Румяные щёчки!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Её открываем – 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В ней прячется дочка.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Матрёшки танцуют, 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Матрёшки смеются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И радостно просят 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Тебя улыбнуться!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Они к тебе прыгают 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Прямо в ладошки - 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Какие веселые 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Эти матрёшки!</a:t>
            </a:r>
          </a:p>
        </p:txBody>
      </p:sp>
      <p:pic>
        <p:nvPicPr>
          <p:cNvPr id="3" name="Рисунок 2" descr="njlaErUy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281103"/>
            <a:ext cx="4392539" cy="429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6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  <a:t>Ростом разные подружки,</a:t>
            </a:r>
            <a:b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  <a:t>Не похожи друг на дружку.</a:t>
            </a:r>
            <a:b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  <a:t>Все они сидят друг в дружке,</a:t>
            </a:r>
            <a:b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  <a:t>А всего одна игрушка.</a:t>
            </a:r>
            <a:b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endParaRPr lang="ru-RU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http://img1.liveinternet.ru/images/foto/1/980148/f_1689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6558161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0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Comic Sans MS" pitchFamily="66" charset="0"/>
              </a:rPr>
              <a:t>Спасибо </a:t>
            </a:r>
            <a:br>
              <a:rPr lang="ru-RU" sz="8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Comic Sans MS" pitchFamily="66" charset="0"/>
              </a:rPr>
              <a:t>за внимание!</a:t>
            </a:r>
            <a:endParaRPr lang="ru-RU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2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6858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Процесс изготовления матрёшки</a:t>
            </a:r>
            <a:endParaRPr lang="ru-RU" sz="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420357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708920"/>
            <a:ext cx="3312368" cy="264614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http://fci.cpsku.ru/img/inside/rospis-matresh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168352" cy="264614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3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6400800" cy="685800"/>
          </a:xfrm>
        </p:spPr>
        <p:txBody>
          <a:bodyPr>
            <a:noAutofit/>
          </a:bodyPr>
          <a:lstStyle/>
          <a:p>
            <a:r>
              <a:rPr lang="ru-RU" sz="1600" b="1" cap="none" spc="50" dirty="0">
                <a:ln w="11430"/>
                <a:solidFill>
                  <a:srgbClr val="FF0000"/>
                </a:solidFill>
                <a:latin typeface="Comic Sans MS" pitchFamily="66" charset="0"/>
              </a:rPr>
              <a:t>Половинку отвинти,</a:t>
            </a:r>
            <a:br>
              <a:rPr lang="ru-RU" sz="1600" b="1" cap="none" spc="5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b="1" spc="50" dirty="0">
                <a:ln w="11430"/>
                <a:solidFill>
                  <a:srgbClr val="FF0000"/>
                </a:solidFill>
                <a:latin typeface="Comic Sans MS" pitchFamily="66" charset="0"/>
              </a:rPr>
              <a:t>Плотную, притертую.</a:t>
            </a:r>
            <a:br>
              <a:rPr lang="ru-RU" sz="1600" b="1" spc="5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b="1" cap="none" spc="50" dirty="0">
                <a:ln w="11430"/>
                <a:solidFill>
                  <a:srgbClr val="FF0000"/>
                </a:solidFill>
                <a:latin typeface="Comic Sans MS" pitchFamily="66" charset="0"/>
              </a:rPr>
              <a:t>И сумеешь ты найти</a:t>
            </a:r>
            <a:br>
              <a:rPr lang="ru-RU" sz="1600" b="1" cap="none" spc="5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b="1" cap="none" spc="50" dirty="0">
                <a:ln w="11430"/>
                <a:solidFill>
                  <a:srgbClr val="FF0000"/>
                </a:solidFill>
                <a:latin typeface="Comic Sans MS" pitchFamily="66" charset="0"/>
              </a:rPr>
              <a:t> Куколку четвертую.</a:t>
            </a:r>
            <a:br>
              <a:rPr lang="ru-RU" sz="1600" b="1" cap="none" spc="5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endParaRPr lang="ru-RU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photos0-800x600.jpg"/>
          <p:cNvPicPr>
            <a:picLocks noChangeAspect="1"/>
          </p:cNvPicPr>
          <p:nvPr/>
        </p:nvPicPr>
        <p:blipFill>
          <a:blip r:embed="rId2"/>
          <a:srcRect l="-391" t="14062" r="-391" b="14062"/>
          <a:stretch>
            <a:fillRect/>
          </a:stretch>
        </p:blipFill>
        <p:spPr>
          <a:xfrm>
            <a:off x="1547664" y="2564904"/>
            <a:ext cx="5832648" cy="299811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53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085184"/>
            <a:ext cx="6400800" cy="685800"/>
          </a:xfrm>
        </p:spPr>
        <p:txBody>
          <a:bodyPr>
            <a:noAutofit/>
          </a:bodyPr>
          <a:lstStyle/>
          <a:p>
            <a:r>
              <a:rPr lang="ru-RU" sz="1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Алый шелковый платочек,</a:t>
            </a:r>
            <a:r>
              <a:rPr lang="ru-RU" sz="1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1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Яркий сарафан в цветочек,</a:t>
            </a:r>
            <a:br>
              <a:rPr lang="ru-RU" sz="1600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упирается рукав деревянные бока</a:t>
            </a:r>
            <a:r>
              <a:rPr lang="ru-RU" sz="1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sz="1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1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 внутри секреты есть:</a:t>
            </a:r>
            <a:br>
              <a:rPr lang="ru-RU" sz="1600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может-три</a:t>
            </a:r>
            <a:r>
              <a:rPr lang="ru-RU" sz="1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а может-шесть.</a:t>
            </a:r>
            <a:r>
              <a:rPr lang="ru-RU" sz="1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1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Разрумянилась немножко.</a:t>
            </a:r>
            <a:br>
              <a:rPr lang="ru-RU" sz="1600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Это русская матрешка!</a:t>
            </a:r>
            <a:r>
              <a:rPr lang="ru-RU" sz="1600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1600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endParaRPr lang="ru-RU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www.russia-best.ru/published/publicdata/RUSSIABENEWSHOP/attachments/SC/products_pictures/matr%20souv%2812%29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1857375" cy="208823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5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Мы – красавицы матрёшки</a:t>
            </a:r>
            <a:b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Разноцветные одежки.</a:t>
            </a:r>
            <a:b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Раз – Матрена,</a:t>
            </a:r>
            <a:b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Два – </a:t>
            </a:r>
            <a:r>
              <a:rPr lang="ru-RU" sz="160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Малаша</a:t>
            </a:r>
            <a: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</a:t>
            </a:r>
            <a:b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Мила – три,</a:t>
            </a:r>
            <a:b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Четыре – Маша.</a:t>
            </a:r>
            <a:b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Маргарита – это пять.</a:t>
            </a:r>
            <a:b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Нас не трудно сосчитать.</a:t>
            </a:r>
            <a:b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endParaRPr lang="ru-RU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79020354_4278666_Bankoboev_Ru_russkaya_matres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348880"/>
            <a:ext cx="4429156" cy="336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39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21904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Эти русские матрешки,</a:t>
            </a:r>
            <a:b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Разноцветные одежки,</a:t>
            </a:r>
            <a:b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секреты мастерицы,</a:t>
            </a:r>
            <a:b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старшей прячутся сестрицы.</a:t>
            </a:r>
            <a:b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их там не поймешь,</a:t>
            </a:r>
            <a:b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младшей не найдешь.</a:t>
            </a:r>
            <a:b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http://www.proza.ru/pics/2011/10/03/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42862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6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  <a:t>Сидела в матрешке</a:t>
            </a:r>
            <a:b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  <a:t>Другая матрешка,</a:t>
            </a:r>
            <a:b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  <a:t>И очень скучала</a:t>
            </a:r>
            <a:b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  <a:t>Матрёшка в матрёшке.</a:t>
            </a:r>
            <a:b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endParaRPr lang="ru-RU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://www.goldmoscow.com/pict/10102004190732_M4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5"/>
            <a:ext cx="37814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7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68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  <a:t>Ах, </a:t>
            </a:r>
            <a:r>
              <a:rPr lang="ru-RU" sz="1600" dirty="0" err="1">
                <a:ln w="11430"/>
                <a:solidFill>
                  <a:srgbClr val="FF0000"/>
                </a:solidFill>
                <a:latin typeface="Comic Sans MS" pitchFamily="66" charset="0"/>
              </a:rPr>
              <a:t>матрёшечка</a:t>
            </a:r>
            <a: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  <a:t> – матрёшка.</a:t>
            </a:r>
            <a:b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  <a:t>Хороша не рассказать!</a:t>
            </a:r>
            <a:b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  <a:t>Очень любят малы детки</a:t>
            </a:r>
            <a:b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  <a:t>С тобой вместе поиграть!</a:t>
            </a:r>
            <a:br>
              <a:rPr lang="ru-RU" sz="1600" dirty="0">
                <a:ln w="11430"/>
                <a:solidFill>
                  <a:srgbClr val="FF0000"/>
                </a:solidFill>
                <a:latin typeface="Comic Sans MS" pitchFamily="66" charset="0"/>
              </a:rPr>
            </a:br>
            <a:endParaRPr lang="ru-RU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8" name="Picture 4" descr="http://www.hohloma.org/images/tovary/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7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Чудная матрёшка,</a:t>
            </a:r>
            <a:b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Попляши немножко.</a:t>
            </a:r>
            <a:b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Танцевать с тобой мы рады,</a:t>
            </a:r>
            <a:b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Покажи свои наряды.</a:t>
            </a:r>
            <a:br>
              <a:rPr lang="ru-RU" sz="1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endParaRPr lang="ru-RU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im3-tub-ru.yandex.net/i?id=455251898-6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28700"/>
            <a:ext cx="214312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rt-stored.narod.ru/img/AM05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852935"/>
            <a:ext cx="3312368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vinnitsa.info/images/mod_news/2011-11-07cococo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90786"/>
            <a:ext cx="3542497" cy="356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57032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122</TotalTime>
  <Words>44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Русская красавица- матрёшка.</vt:lpstr>
      <vt:lpstr>Процесс изготовления матрёшки</vt:lpstr>
      <vt:lpstr>Половинку отвинти, Плотную, притертую. И сумеешь ты найти  Куколку четвертую. </vt:lpstr>
      <vt:lpstr>Алый шелковый платочек, Яркий сарафан в цветочек, упирается рукав деревянные бока. А внутри секреты есть: может-три, а может-шесть. Разрумянилась немножко. Это русская матрешка! </vt:lpstr>
      <vt:lpstr>Мы – красавицы матрёшки Разноцветные одежки. Раз – Матрена, Два – Малаша, Мила – три, Четыре – Маша. Маргарита – это пять. Нас не трудно сосчитать. </vt:lpstr>
      <vt:lpstr>Эти русские матрешки, Разноцветные одежки, На секреты мастерицы, В старшей прячутся сестрицы. Сколько их там не поймешь, Если младшей не найдешь.  </vt:lpstr>
      <vt:lpstr>Сидела в матрешке Другая матрешка, И очень скучала Матрёшка в матрёшке. </vt:lpstr>
      <vt:lpstr>Ах, матрёшечка – матрёшка. Хороша не рассказать! Очень любят малы детки С тобой вместе поиграть! </vt:lpstr>
      <vt:lpstr>Чудная матрёшка, Попляши немножко. Танцевать с тобой мы рады, Покажи свои наряды. </vt:lpstr>
      <vt:lpstr>Матрёшкины сказки</vt:lpstr>
      <vt:lpstr>Сувениры на основе матрешки </vt:lpstr>
      <vt:lpstr>Цветастое платье,  Румяные щёчки! Её открываем –  В ней прячется дочка. Матрёшки танцуют,  Матрёшки смеются И радостно просят  Тебя улыбнуться! Они к тебе прыгают  Прямо в ладошки -  Какие веселые  Эти матрёшки!</vt:lpstr>
      <vt:lpstr>Ростом разные подружки, Не похожи друг на дружку. Все они сидят друг в дружке, А всего одна игрушка. 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красавица- матрёшка.</dc:title>
  <dc:creator>user</dc:creator>
  <cp:lastModifiedBy>Антоний</cp:lastModifiedBy>
  <cp:revision>12</cp:revision>
  <dcterms:created xsi:type="dcterms:W3CDTF">2013-03-27T12:41:42Z</dcterms:created>
  <dcterms:modified xsi:type="dcterms:W3CDTF">2015-09-27T15:03:06Z</dcterms:modified>
</cp:coreProperties>
</file>