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100" d="100"/>
          <a:sy n="100" d="100"/>
        </p:scale>
        <p:origin x="-110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8C4FF4-6EE1-4A76-9B8F-B2F594D6C874}" type="datetimeFigureOut">
              <a:rPr lang="ru-RU"/>
              <a:pPr>
                <a:defRPr/>
              </a:pPr>
              <a:t>27.09.2015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F7A747-1B53-4B3F-B8D2-D8AB0E12814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4BD201-5F9C-4593-BEFD-74C971F0B552}" type="datetimeFigureOut">
              <a:rPr lang="ru-RU"/>
              <a:pPr>
                <a:defRPr/>
              </a:pPr>
              <a:t>27.09.2015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22E6F0-797A-404D-B2F0-96032D2C16E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7A3035-02C7-4538-A480-C6887B19F5A6}" type="datetimeFigureOut">
              <a:rPr lang="ru-RU"/>
              <a:pPr>
                <a:defRPr/>
              </a:pPr>
              <a:t>27.09.2015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18664C-3B03-4311-A452-8E87A1DF2E3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52DDE1-E9F2-4B50-AB95-1A36B28481DE}" type="datetimeFigureOut">
              <a:rPr lang="ru-RU"/>
              <a:pPr>
                <a:defRPr/>
              </a:pPr>
              <a:t>27.09.2015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87BA6C-DE82-4922-A007-5CB817EE4E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011FA9-72D4-4D0D-AA04-5200C8F96D1C}" type="datetimeFigureOut">
              <a:rPr lang="ru-RU"/>
              <a:pPr>
                <a:defRPr/>
              </a:pPr>
              <a:t>27.09.2015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CBFCBB-F7D8-4AD9-B5F9-93687358CA6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8AA105-3B9A-485F-A7BD-B3B1C1BFF994}" type="datetimeFigureOut">
              <a:rPr lang="ru-RU"/>
              <a:pPr>
                <a:defRPr/>
              </a:pPr>
              <a:t>27.09.2015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217202-91A5-4841-8837-12B3422A9C1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03E727-7E97-4B76-A273-97C117DFD6DE}" type="datetimeFigureOut">
              <a:rPr lang="ru-RU"/>
              <a:pPr>
                <a:defRPr/>
              </a:pPr>
              <a:t>27.09.2015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F140D1-42AB-456C-B3EB-2E58162D29C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2FDA9A-A9AF-4522-BA4E-959710ABA8F2}" type="datetimeFigureOut">
              <a:rPr lang="ru-RU"/>
              <a:pPr>
                <a:defRPr/>
              </a:pPr>
              <a:t>27.09.2015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C4C3DF-49FF-4AA4-A1AB-8615103FAEC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1C31E6-6AC6-4E62-806B-D0CB1E8C6262}" type="datetimeFigureOut">
              <a:rPr lang="ru-RU"/>
              <a:pPr>
                <a:defRPr/>
              </a:pPr>
              <a:t>27.09.2015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B0E188-B191-46AC-99B7-5113417AE6A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E59BE0-226E-4980-AAF5-F1A9DF7C7AE8}" type="datetimeFigureOut">
              <a:rPr lang="ru-RU"/>
              <a:pPr>
                <a:defRPr/>
              </a:pPr>
              <a:t>27.09.2015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D8319C-EFFD-43A6-A723-9E31BBA50F6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94FB44-2B3A-4EA5-B708-4FEB9F41BBF1}" type="datetimeFigureOut">
              <a:rPr lang="ru-RU"/>
              <a:pPr>
                <a:defRPr/>
              </a:pPr>
              <a:t>27.09.2015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C51498-F984-481A-8E8C-4DDFA9BC918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Рисунок 12" descr="2014-07-26 17-35-01 Яндекс.Фотки - Google Chrome.png"/>
          <p:cNvPicPr>
            <a:picLocks noChangeAspect="1"/>
          </p:cNvPicPr>
          <p:nvPr userDrawn="1"/>
        </p:nvPicPr>
        <p:blipFill>
          <a:blip r:embed="rId13" cstate="email"/>
          <a:srcRect/>
          <a:stretch>
            <a:fillRect/>
          </a:stretch>
        </p:blipFill>
        <p:spPr>
          <a:xfrm>
            <a:off x="142844" y="142852"/>
            <a:ext cx="1571636" cy="6572296"/>
          </a:xfrm>
          <a:prstGeom prst="rect">
            <a:avLst/>
          </a:prstGeom>
        </p:spPr>
      </p:pic>
      <p:sp>
        <p:nvSpPr>
          <p:cNvPr id="10" name="Прямоугольник 9"/>
          <p:cNvSpPr/>
          <p:nvPr userDrawn="1"/>
        </p:nvSpPr>
        <p:spPr>
          <a:xfrm>
            <a:off x="142844" y="6500834"/>
            <a:ext cx="1199367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http://linda6035.ucoz.ru/</a:t>
            </a:r>
            <a:endParaRPr lang="ru-RU" sz="800" dirty="0">
              <a:solidFill>
                <a:schemeClr val="tx1">
                  <a:lumMod val="65000"/>
                  <a:lumOff val="3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 userDrawn="1"/>
        </p:nvSpPr>
        <p:spPr>
          <a:xfrm>
            <a:off x="142844" y="142852"/>
            <a:ext cx="8858312" cy="6572296"/>
          </a:xfrm>
          <a:prstGeom prst="rect">
            <a:avLst/>
          </a:prstGeom>
          <a:noFill/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 userDrawn="1"/>
        </p:nvSpPr>
        <p:spPr>
          <a:xfrm>
            <a:off x="1714480" y="142852"/>
            <a:ext cx="7286676" cy="657229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5364" name="Picture 4" descr="http://img-fotki.yandex.ru/get/6504/16969765.37/0_68691_2deb58b6_M.png"/>
          <p:cNvPicPr>
            <a:picLocks noChangeAspect="1" noChangeArrowheads="1"/>
          </p:cNvPicPr>
          <p:nvPr userDrawn="1"/>
        </p:nvPicPr>
        <p:blipFill>
          <a:blip r:embed="rId14" cstate="email">
            <a:duotone>
              <a:prstClr val="black"/>
              <a:schemeClr val="accent5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1714480" y="214290"/>
            <a:ext cx="7286676" cy="6429420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1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85918" y="285728"/>
            <a:ext cx="7143800" cy="635798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  <a:effectLst>
            <a:glow rad="228600">
              <a:schemeClr val="accent1">
                <a:satMod val="175000"/>
                <a:alpha val="40000"/>
              </a:schemeClr>
            </a:glow>
            <a:softEdge rad="317500"/>
          </a:effectLst>
        </p:spPr>
      </p:pic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2143108" y="1500174"/>
            <a:ext cx="6429420" cy="3046988"/>
          </a:xfrm>
          <a:prstGeom prst="rect">
            <a:avLst/>
          </a:prstGeom>
          <a:ln>
            <a:headEnd/>
            <a:tailEnd/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  <a:softEdge rad="127000"/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6000" b="1" i="1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Мнемотаблица</a:t>
            </a:r>
            <a:r>
              <a:rPr kumimoji="0" lang="ru-RU" sz="6000" b="1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на тему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7200" b="1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«Зима»</a:t>
            </a:r>
            <a:endParaRPr kumimoji="0" lang="ru-RU" sz="7200" b="1" i="1" u="none" strike="noStrike" cap="none" normalizeH="0" baseline="0" dirty="0" smtClean="0">
              <a:ln>
                <a:noFill/>
              </a:ln>
              <a:solidFill>
                <a:schemeClr val="tx2">
                  <a:lumMod val="60000"/>
                  <a:lumOff val="4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357290" y="142852"/>
            <a:ext cx="764386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Муниципальное бюджетное дошкольное образовательное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учреждение - детский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сад №9 «Радуга»</a:t>
            </a:r>
          </a:p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г. Горячий Ключ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072066" y="4714884"/>
            <a:ext cx="385762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Выполнила :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Дробышева С. С.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Воспитатель МБДОУ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детский сад № 9 г. Горячий Ключ</a:t>
            </a:r>
          </a:p>
          <a:p>
            <a:pPr>
              <a:lnSpc>
                <a:spcPct val="150000"/>
              </a:lnSpc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29" name="Picture 1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85918" y="214290"/>
            <a:ext cx="7143800" cy="635798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  <a:effectLst>
            <a:glow rad="228600">
              <a:schemeClr val="accent1">
                <a:satMod val="175000"/>
                <a:alpha val="40000"/>
              </a:schemeClr>
            </a:glow>
            <a:softEdge rad="317500"/>
          </a:effectLst>
        </p:spPr>
      </p:pic>
      <p:sp>
        <p:nvSpPr>
          <p:cNvPr id="3" name="Прямоугольник 2"/>
          <p:cNvSpPr/>
          <p:nvPr/>
        </p:nvSpPr>
        <p:spPr>
          <a:xfrm>
            <a:off x="2285984" y="1928802"/>
            <a:ext cx="6462025" cy="31393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6600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СПАСИБО </a:t>
            </a:r>
          </a:p>
          <a:p>
            <a:pPr algn="ctr"/>
            <a:r>
              <a:rPr lang="ru-RU" sz="6600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 </a:t>
            </a:r>
          </a:p>
          <a:p>
            <a:pPr algn="ctr"/>
            <a:r>
              <a:rPr lang="ru-RU" sz="6600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ВНИМАНИЕ !!!</a:t>
            </a:r>
            <a:endParaRPr lang="ru-RU" sz="6600" b="1" i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1714480" y="0"/>
            <a:ext cx="7286676" cy="66171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Задачи: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– развитие связной и диалогической речи у детей;</a:t>
            </a:r>
            <a:b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– развитие у детей умения с помощью графической аналогии</a:t>
            </a:r>
            <a:r>
              <a:rPr kumimoji="0" lang="ru-RU" sz="2800" b="1" i="0" u="none" strike="noStrike" cap="none" normalizeH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рассказывать по 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мнемотаблице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;</a:t>
            </a:r>
            <a:b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– обучение детей правильному звукопроизношению;</a:t>
            </a:r>
            <a:b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– развитие у детей умственной активности, сообразительности, наблюдательности, умения сравнивать, выделять существенные признаки;</a:t>
            </a:r>
            <a:b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– развитие у детей психических процессов: мышления, внимания, воображения, памяти…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2928926" y="4214818"/>
            <a:ext cx="5073248" cy="230832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72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Наступила </a:t>
            </a:r>
          </a:p>
          <a:p>
            <a:pPr algn="ctr"/>
            <a:r>
              <a:rPr lang="ru-RU" sz="72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зима. </a:t>
            </a:r>
            <a:endParaRPr lang="ru-RU" sz="7200" b="1" i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14678" y="357166"/>
            <a:ext cx="3984942" cy="371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chemeClr val="accent1">
                <a:satMod val="175000"/>
                <a:alpha val="40000"/>
              </a:schemeClr>
            </a:glow>
            <a:softEdge rad="1270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785918" y="4071942"/>
            <a:ext cx="714380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54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Небо закрыто </a:t>
            </a:r>
          </a:p>
          <a:p>
            <a:pPr algn="ctr"/>
            <a:r>
              <a:rPr lang="ru-RU" sz="54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серыми темными </a:t>
            </a:r>
          </a:p>
          <a:p>
            <a:pPr algn="ctr"/>
            <a:r>
              <a:rPr lang="ru-RU" sz="54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тучами. </a:t>
            </a:r>
            <a:endParaRPr lang="ru-RU" sz="5400" b="1" i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638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43240" y="285728"/>
            <a:ext cx="3786214" cy="3687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chemeClr val="accent1">
                <a:satMod val="175000"/>
                <a:alpha val="40000"/>
              </a:schemeClr>
            </a:glow>
            <a:softEdge rad="1270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2214546" y="4143380"/>
            <a:ext cx="6466963" cy="230832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72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Часто идет </a:t>
            </a:r>
          </a:p>
          <a:p>
            <a:r>
              <a:rPr lang="ru-RU" sz="72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холодный снег. </a:t>
            </a:r>
            <a:endParaRPr lang="ru-RU" sz="7200" b="1" i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7415" name="Picture 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14678" y="285728"/>
            <a:ext cx="4071966" cy="4071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chemeClr val="accent1">
                <a:satMod val="175000"/>
                <a:alpha val="40000"/>
              </a:schemeClr>
            </a:glow>
            <a:softEdge rad="1270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71802" y="285728"/>
            <a:ext cx="4142434" cy="392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chemeClr val="accent1">
                <a:satMod val="175000"/>
                <a:alpha val="40000"/>
              </a:schemeClr>
            </a:glow>
            <a:softEdge rad="127000"/>
          </a:effectLst>
        </p:spPr>
      </p:pic>
      <p:sp>
        <p:nvSpPr>
          <p:cNvPr id="5" name="Прямоугольник 4"/>
          <p:cNvSpPr/>
          <p:nvPr/>
        </p:nvSpPr>
        <p:spPr>
          <a:xfrm>
            <a:off x="1928794" y="4429132"/>
            <a:ext cx="737694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54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Девочки и мальчики идут гулять на улицу. </a:t>
            </a:r>
            <a:endParaRPr lang="ru-RU" sz="5400" b="1" i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71802" y="142852"/>
            <a:ext cx="3722887" cy="3857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chemeClr val="accent1">
                <a:satMod val="175000"/>
                <a:alpha val="40000"/>
              </a:schemeClr>
            </a:glow>
            <a:softEdge rad="127000"/>
          </a:effectLst>
        </p:spPr>
      </p:pic>
      <p:sp>
        <p:nvSpPr>
          <p:cNvPr id="3" name="Прямоугольник 2"/>
          <p:cNvSpPr/>
          <p:nvPr/>
        </p:nvSpPr>
        <p:spPr>
          <a:xfrm>
            <a:off x="1857356" y="4143380"/>
            <a:ext cx="7000924" cy="2585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54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Они лепят из снега снежки и снежную бабу.</a:t>
            </a:r>
            <a:endParaRPr lang="ru-RU" sz="5400" b="1" i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86116" y="428604"/>
            <a:ext cx="4019645" cy="3643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chemeClr val="accent1">
                <a:satMod val="175000"/>
                <a:alpha val="40000"/>
              </a:schemeClr>
            </a:glow>
            <a:softEdge rad="127000"/>
          </a:effectLst>
        </p:spPr>
      </p:pic>
      <p:sp>
        <p:nvSpPr>
          <p:cNvPr id="3" name="Прямоугольник 2"/>
          <p:cNvSpPr/>
          <p:nvPr/>
        </p:nvSpPr>
        <p:spPr>
          <a:xfrm>
            <a:off x="2000232" y="4000504"/>
            <a:ext cx="6643718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54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Зимой ребята катаются на санках и коньках.</a:t>
            </a:r>
            <a:endParaRPr lang="ru-RU" sz="5400" b="1" i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57356" y="428604"/>
            <a:ext cx="7072362" cy="46332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chemeClr val="accent1">
                <a:satMod val="175000"/>
                <a:alpha val="40000"/>
              </a:schemeClr>
            </a:glow>
            <a:softEdge rad="127000"/>
          </a:effectLst>
        </p:spPr>
      </p:pic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1928794" y="5286388"/>
            <a:ext cx="7000892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Наступила зима. Небо закрыто серыми темными тучами. Часто идет холодный снег. Девочки и мальчики идут гулять на улицу. Они лепят из снега снежки и снежную бабу. Зимой ребята катаются на санках и коньках.</a:t>
            </a:r>
            <a:endParaRPr kumimoji="0" lang="ru-RU" sz="2000" b="1" i="1" u="none" strike="noStrike" cap="none" normalizeH="0" baseline="0" dirty="0" smtClean="0">
              <a:ln>
                <a:noFill/>
              </a:ln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Другая 18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1859B"/>
      </a:hlink>
      <a:folHlink>
        <a:srgbClr val="205867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284</TotalTime>
  <Words>126</Words>
  <Application>Microsoft Office PowerPoint</Application>
  <PresentationFormat>Экран (4:3)</PresentationFormat>
  <Paragraphs>21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DNA7 X86</cp:lastModifiedBy>
  <cp:revision>16</cp:revision>
  <dcterms:created xsi:type="dcterms:W3CDTF">2014-06-24T15:51:35Z</dcterms:created>
  <dcterms:modified xsi:type="dcterms:W3CDTF">2015-09-27T19:20:06Z</dcterms:modified>
</cp:coreProperties>
</file>