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1" r:id="rId3"/>
    <p:sldId id="274" r:id="rId4"/>
    <p:sldId id="275" r:id="rId5"/>
    <p:sldId id="282" r:id="rId6"/>
    <p:sldId id="278" r:id="rId7"/>
    <p:sldId id="284" r:id="rId8"/>
    <p:sldId id="276" r:id="rId9"/>
    <p:sldId id="283" r:id="rId10"/>
    <p:sldId id="277" r:id="rId11"/>
    <p:sldId id="286" r:id="rId12"/>
    <p:sldId id="279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2081"/>
    <a:srgbClr val="D12598"/>
    <a:srgbClr val="FF33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CFA14-5817-436D-BA29-7652A2F87B3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4/81/665/81665779_ram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067944" y="5013176"/>
            <a:ext cx="42642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Воспитатель: Вишневская Ольга Олеговна –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кк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395536" y="1052736"/>
            <a:ext cx="8352928" cy="396044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89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Impact"/>
              </a:rPr>
              <a:t>План –конспект      </a:t>
            </a:r>
            <a:endParaRPr lang="ru-RU" sz="3600" kern="10" spc="-360" dirty="0" smtClean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latin typeface="Impact"/>
            </a:endParaRPr>
          </a:p>
          <a:p>
            <a:pPr algn="ctr" rtl="0"/>
            <a:r>
              <a:rPr lang="ru-RU" sz="3600" kern="10" spc="-36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Impact"/>
              </a:rPr>
              <a:t>Календарно-тематического дня</a:t>
            </a:r>
            <a:endParaRPr lang="ru-RU" sz="3600" kern="10" spc="-360" dirty="0" smtClean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latin typeface="Impact"/>
            </a:endParaRPr>
          </a:p>
          <a:p>
            <a:pPr algn="ctr" rtl="0"/>
            <a:r>
              <a:rPr lang="ru-RU" sz="3600" kern="10" spc="-36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Impact"/>
              </a:rPr>
              <a:t>на    </a:t>
            </a:r>
            <a:r>
              <a:rPr lang="ru-RU" sz="3600" kern="10" spc="-36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Impact"/>
              </a:rPr>
              <a:t>тему:   </a:t>
            </a:r>
            <a:r>
              <a:rPr lang="ru-RU" sz="3600" kern="10" spc="-36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Impact"/>
              </a:rPr>
              <a:t>«  Подарки   </a:t>
            </a:r>
            <a:r>
              <a:rPr lang="ru-RU" sz="3600" kern="10" spc="-36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Impact"/>
              </a:rPr>
              <a:t>для   мамочки»</a:t>
            </a:r>
          </a:p>
          <a:p>
            <a:pPr algn="ctr" rtl="0"/>
            <a:r>
              <a:rPr lang="ru-RU" sz="3600" kern="10" spc="-36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Impact"/>
              </a:rPr>
              <a:t>во      второй        младшей      группе</a:t>
            </a:r>
            <a:endParaRPr lang="ru-RU" sz="3600" kern="10" spc="-36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</a:rPr>
              <a:t>МБДОУ «Детский сад общеразвивающего вида №142»</a:t>
            </a:r>
            <a:endParaRPr lang="ru-RU" sz="2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go1.imgsmail.ru/imgpreview?key=http%3A//elfpix.ru/files/elfpix/imagecache/w/image/1/2009/04/29/120668201.jpg&amp;mb=imgdb_preview_16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go1.imgsmail.ru/imgpreview?key=http%3A//mediasubs.ru/group/uploads/mi/mir-iskusstva-tvorchestva-i-krasotyi/image2/4MDBjYmJj.jpg&amp;mb=imgdb_preview_5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5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3" name="Picture 1" descr="C:\Users\Олечка\Desktop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764704"/>
            <a:ext cx="7884877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subs.ru/group/uploads/mi/mir-iskusstva-tvorchestva-i-krasotyi/image2/LTliMjY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2208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11560" y="2852936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2.Сюжетно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- ролевая игра "Семья"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Рассматривание иллюстраций.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Чтение С.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Капутикян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«Маша обедает»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2. Беседа на тему «Моя мама»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3. Рассматривание семейных фотографий, картинок с изображение семьи.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4. Совместно с детьми организовать фотовитрину из семейных фотографий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284456"/>
            <a:ext cx="676875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Вечер: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Знакомство с трудом мам и бабушек.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Цели: показать деловые качества мам и бабушек,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формировать  уважение к маме и бабушке,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желание рассказывать о них.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go4.imgsmail.ru/imgpreview?key=http%3A//static.freepik.com/free-photo/free-vector-flower-cute-background-spring-daisy-ladybug-beautifyl-smart-green-white-red-yellow_270-158823.jpg&amp;mb=imgdb_preview_1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go3.imgsmail.ru/imgpreview?key=http%3A//pravznak.msk.ru/007/Flower_Pattern_Background_WA03_007L.jpg&amp;mb=imgdb_preview_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95"/>
            <a:ext cx="9144000" cy="6848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6" name="Picture 2" descr="C:\Users\Олечка\Desktop\IMG_20131018_091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052736"/>
            <a:ext cx="7992888" cy="526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87624" y="229871"/>
            <a:ext cx="6840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B2208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Игры с конструктором.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B2208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4/81/665/81665779_ram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://stat17.privet.ru/lr/0a0f083a8730acfd4a3b3f67e95f15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752528" cy="41387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1052736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go4.imgsmail.ru/imgpreview?key=http%3A//img12.nnm.ru/7/3/1/d/1/b00da8f77f68604629864ad9564.jpg&amp;mb=imgdb_preview_4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61555"/>
            <a:ext cx="9319795" cy="647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Утро.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Прием и осмотр детей, игры, общение,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подготовка к завтраку.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Игра – инсценировка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«Добрый вечер, мамочка».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рассказать детям, как лучше встретить маму,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вернувшуюся с работы;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вызвать желание сказать ей ласковые слова;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развивать интонационную выразительность речи.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Дидактическая игра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«Мамы и детки».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Цель: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закрепить названия детенышей домашних животных.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3.imgsmail.ru/imgpreview?key=http%3A//pravznak.msk.ru/007/Flower_Pattern_Background_WA03_007L.jpg&amp;mb=imgdb_preview_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95"/>
            <a:ext cx="9144000" cy="6848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363433"/>
            <a:ext cx="871296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«Художественное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творчество»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(аппликация из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бумаги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Мимоза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3528" y="1662817"/>
            <a:ext cx="8820472" cy="326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B22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ПРЕДВАРИТЕЛЬНАЯ РАБОТА: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B2208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B22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Знакомство детей с разными свойствами бумаги (мягкость, плотность, гладкость, цвет, легко рвется и мнется) в процессе самостоятельного экспериментирования с ней.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B2208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B22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Рисование в свободной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B2208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B22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Рассматривание весенних цветов на иллюстрациях.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B2208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B22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Чтение стихотворений о весне.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B2208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ediasubs.ru/group/uploads/mi/mir-iskusstva-tvorchestva-i-krasotyi/image2/LTliMjY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2208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528" y="188640"/>
            <a:ext cx="86409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продолжать знакомство со свойствами мягкой бумаги; развивать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мышление (учить замещать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цветы мимозы бумажными комочками желтого цвета;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«конструировать» изображение ветки мимозы,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дополняя изображение ветки с опорой на смысловой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контекст художественной композиции, выполненной воспитателем; развивать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воображение (осваивать действие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опредмечивания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- учить видеть»признаки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реальных цветов в круглых бумажных комочках и называть их); учить создавать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живописную композицию, используя изобразительные средства выразительности;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упражнять детей сминать пальцами маленькие комочки - цветы (3-5 штук) и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«конструировать» из них изображение, развивать мелкую моторику рук;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ввести в активный словарь детей: комок, ветка, салфетка, шарик, клей,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цветок, желтый, маленький, круглый, приклеиваю, мну,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прижимаю, вижу, показываю, взяла, много, один; воспитывать любовь и бережное отношение к цветам.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95536" y="5157192"/>
            <a:ext cx="89142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МАТЕРИАЛЫ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Аппликация – изображение ветки с 2-3 цветами мимозы.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Листы мягкой бумаги (четверть столовой салфетки желтого цвета по 3 – 5 штук)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go3.imgsmail.ru/imgpreview?key=http%3A//www.edu54.ru/sites/default/files/userfiles/image/leto_glavnaya.jpg&amp;mb=imgdb_preview_15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43808" y="260840"/>
            <a:ext cx="6377515" cy="55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Ход деятельности: 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1.Загадывание загадки о мимозе.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«Цветик желто-золотистый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цыпленочек пушистый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Сразу вянет от мороза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Наша неженка… мимоза».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2.Показ и объяснение выполнения работы.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3.Самостоятельная работа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4.Помощь детям, объяснение и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комментирование деятельности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go1.imgsmail.ru/imgpreview?key=http%3A//scrapua.com/sites/default/files/imagecache/product_full/IHR-L-385060.jpg&amp;mb=imgdb_preview_5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mediasubs.ru/group/uploads/mi/mir-iskusstva-tvorchestva-i-krasotyi/image2/LTliMjYt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2208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http://im6-tub-ru.yandex.net/i?id=400129788-6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48680"/>
            <a:ext cx="4464496" cy="54891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go1.imgsmail.ru/imgpreview?key=http%3A//mediasubs.ru/group/uploads/mi/mir-iskusstva-tvorchestva-i-krasotyi/image2/4MDBjYmJj.jpg&amp;mb=imgdb_preview_5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8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587727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</a:t>
            </a:r>
            <a:r>
              <a:rPr lang="ru-RU" sz="24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«Музыка»(</a:t>
            </a:r>
            <a:r>
              <a:rPr lang="ru-RU" sz="2400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 плану музыкального руководителя)</a:t>
            </a:r>
            <a:endParaRPr lang="ru-RU" sz="2400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60648"/>
            <a:ext cx="4499992" cy="5563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Физкультминутка «Мамины помощники»: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Дружно маме помогаем,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бельё стираем сами.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Раз, два, три, четыре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Потянулись, наклонились.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Хорошо мы потрудились.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6.Работа  с детьми по вопросам.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7.Оценка результатов работы.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subs.ru/group/uploads/mi/mir-iskusstva-tvorchestva-i-krasotyi/image2/LTliMjY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2208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2" name="Picture 2" descr="C:\Users\Олечка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go2.imgsmail.ru/imgpreview?key=http%3A//img1.liveinternet.ru/images/attach/c/0/42/847/42847794_1240322946_39.jpg&amp;mb=imgdb_preview_9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1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99592" y="58848"/>
            <a:ext cx="698477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Подготовка к прогулке.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Прогулка.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Тематическая прогулка «Пришла весна»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Цель: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дать представление о ранней весне, о том,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какие сезонные изменения произошли с солнцем.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Наблюдение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«Какие красивые мамы приходят к нам в детский сад».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Цели: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развивать у детей любознательность восприятия,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эмоциональную отзывчивость, эстетические чувства,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интерес к прекрасному, к постижению особенностей прекрасного;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обратить внимание на выразительность образа  мамы;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воспитывать любовь и гордость за свою маму.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604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Олечка</cp:lastModifiedBy>
  <cp:revision>36</cp:revision>
  <dcterms:created xsi:type="dcterms:W3CDTF">2013-08-25T15:19:21Z</dcterms:created>
  <dcterms:modified xsi:type="dcterms:W3CDTF">2014-02-27T07:24:03Z</dcterms:modified>
</cp:coreProperties>
</file>