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8" r:id="rId8"/>
    <p:sldId id="260" r:id="rId9"/>
    <p:sldId id="269" r:id="rId10"/>
    <p:sldId id="261" r:id="rId11"/>
    <p:sldId id="270" r:id="rId12"/>
    <p:sldId id="262" r:id="rId13"/>
    <p:sldId id="271" r:id="rId14"/>
    <p:sldId id="263" r:id="rId15"/>
    <p:sldId id="272" r:id="rId16"/>
    <p:sldId id="264" r:id="rId17"/>
    <p:sldId id="273" r:id="rId18"/>
    <p:sldId id="26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3CBA78B-046B-44A3-A090-DB66EA6AD135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72192E-181C-43B8-A494-0C127DD69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A78B-046B-44A3-A090-DB66EA6AD135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92E-181C-43B8-A494-0C127DD69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A78B-046B-44A3-A090-DB66EA6AD135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92E-181C-43B8-A494-0C127DD69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CBA78B-046B-44A3-A090-DB66EA6AD135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72192E-181C-43B8-A494-0C127DD69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3CBA78B-046B-44A3-A090-DB66EA6AD135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72192E-181C-43B8-A494-0C127DD69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A78B-046B-44A3-A090-DB66EA6AD135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92E-181C-43B8-A494-0C127DD69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A78B-046B-44A3-A090-DB66EA6AD135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92E-181C-43B8-A494-0C127DD69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CBA78B-046B-44A3-A090-DB66EA6AD135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72192E-181C-43B8-A494-0C127DD69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A78B-046B-44A3-A090-DB66EA6AD135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92E-181C-43B8-A494-0C127DD69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CBA78B-046B-44A3-A090-DB66EA6AD135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72192E-181C-43B8-A494-0C127DD69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CBA78B-046B-44A3-A090-DB66EA6AD135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72192E-181C-43B8-A494-0C127DD69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CBA78B-046B-44A3-A090-DB66EA6AD135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72192E-181C-43B8-A494-0C127DD69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 </a:t>
            </a:r>
            <a:r>
              <a:rPr lang="ru-RU" sz="7200" dirty="0" smtClean="0">
                <a:latin typeface="Cambria Math" pitchFamily="18" charset="0"/>
                <a:ea typeface="Cambria Math" pitchFamily="18" charset="0"/>
              </a:rPr>
              <a:t>Адаптация ребёнка к детскому саду</a:t>
            </a:r>
            <a:endParaRPr lang="ru-RU" sz="72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4200" b="1" dirty="0" smtClean="0">
                <a:latin typeface="Cambria Math" pitchFamily="18" charset="0"/>
                <a:ea typeface="Cambria Math" pitchFamily="18" charset="0"/>
              </a:rPr>
              <a:t>        Рекомендации родителям по подготовке ребёнка к детскому саду.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900" dirty="0" smtClean="0">
                <a:latin typeface="Cambria Math" pitchFamily="18" charset="0"/>
                <a:ea typeface="Cambria Math" pitchFamily="18" charset="0"/>
              </a:rPr>
              <a:t>1) Каждый день оставляйте время на беседы с ребёнком о том, что такое детский сад, зачем он нужен и почему мама хочет его туда повести (там интересно, там другие дети гуляют и играют, маме надо заняться делами семьи).</a:t>
            </a:r>
          </a:p>
          <a:p>
            <a:endParaRPr lang="ru-RU" sz="29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900" dirty="0" smtClean="0">
                <a:latin typeface="Cambria Math" pitchFamily="18" charset="0"/>
                <a:ea typeface="Cambria Math" pitchFamily="18" charset="0"/>
              </a:rPr>
              <a:t>2) Заранее спланируёте прогулки на территорию детского сада. Обращайте внимание малыша на красоту территории детского сада. Акцентируйте внимание ребёнка на том, что скоро он сможет здесь гулять и играть вместе со всеми детьми и воспитателем.</a:t>
            </a:r>
          </a:p>
          <a:p>
            <a:endParaRPr lang="ru-RU" sz="29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900" dirty="0" smtClean="0">
                <a:latin typeface="Cambria Math" pitchFamily="18" charset="0"/>
                <a:ea typeface="Cambria Math" pitchFamily="18" charset="0"/>
              </a:rPr>
              <a:t>3) С гордостью рассказывайте своим знакомым в присутствии малыша, что он уже подрос и готовится ходить в детский сад.</a:t>
            </a:r>
          </a:p>
          <a:p>
            <a:endParaRPr lang="ru-RU" sz="29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900" dirty="0" smtClean="0">
                <a:latin typeface="Cambria Math" pitchFamily="18" charset="0"/>
                <a:ea typeface="Cambria Math" pitchFamily="18" charset="0"/>
              </a:rPr>
              <a:t>4) Ещё до первого посещения расскажите малышу о режиме дня в детском саду, что там делают дети и кто такие воспитатели. Это поможет малышу легче принять новизну в свою жизнь.</a:t>
            </a:r>
          </a:p>
          <a:p>
            <a:endParaRPr lang="ru-RU" sz="29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900" dirty="0" smtClean="0">
                <a:latin typeface="Cambria Math" pitchFamily="18" charset="0"/>
                <a:ea typeface="Cambria Math" pitchFamily="18" charset="0"/>
              </a:rPr>
              <a:t>5) Расскажите ему, что в детском саду он сможет приобрести новых друзей. Научите его примерным фразам, словам, какими он сможет обращаться к новым своим друзьям. Почитайте стихи или детские истории о детском саде, покажите картинки.</a:t>
            </a:r>
          </a:p>
          <a:p>
            <a:endParaRPr lang="ru-RU" sz="29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900" dirty="0" smtClean="0">
                <a:latin typeface="Cambria Math" pitchFamily="18" charset="0"/>
                <a:ea typeface="Cambria Math" pitchFamily="18" charset="0"/>
              </a:rPr>
              <a:t>6) Обязательно поговорите с ним о роли воспитателя. Многие дети ошибочно считают, что мама их бросила и отдала чужой тёте. Научите ребёнка, как обращаться к воспитателю, как правильно заявлять о своих потребностях.</a:t>
            </a:r>
          </a:p>
          <a:p>
            <a:endParaRPr lang="ru-RU" sz="29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900" dirty="0" smtClean="0">
                <a:latin typeface="Cambria Math" pitchFamily="18" charset="0"/>
                <a:ea typeface="Cambria Math" pitchFamily="18" charset="0"/>
              </a:rPr>
              <a:t>7) Поиграйте с ребёнком дома в игру “детский сад”. Создайте пару типичных ситуаций, которые могут возникнуть в детской группе. Подскажите несколько вариантов для малыша, которые помогут ему на них реагировать. Этим вы уже будете закладывать основы общения и вхождения малыша в новый коллектив – вначале детский, потом школьный, а затем уже и взрослый.</a:t>
            </a:r>
          </a:p>
          <a:p>
            <a:endParaRPr lang="ru-RU" sz="29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900" dirty="0" smtClean="0">
                <a:latin typeface="Cambria Math" pitchFamily="18" charset="0"/>
                <a:ea typeface="Cambria Math" pitchFamily="18" charset="0"/>
              </a:rPr>
              <a:t>8) Поддерживайте отношения с воспитателем и другими родителями. Интересуйтесь, с кем ваш малыш дружит, приветствуйте и поощряйте дружбу. Участвуйте в жизни малыша, радуйтесь его успехам и творчеству. Это хороший фундамент прочных детско-родительских взаимоотношений.</a:t>
            </a:r>
          </a:p>
          <a:p>
            <a:endParaRPr lang="ru-RU" sz="29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900" dirty="0" smtClean="0">
                <a:latin typeface="Cambria Math" pitchFamily="18" charset="0"/>
                <a:ea typeface="Cambria Math" pitchFamily="18" charset="0"/>
              </a:rPr>
              <a:t>9) Конфликтные ситуации, недоразумения с воспитателями решайте без агрессии и не в присутствии ребёнка. Не критикуйте детский сад, не возмущайтесь недостатками работы дошкольного учреждения при ребёнке.</a:t>
            </a:r>
          </a:p>
          <a:p>
            <a:endParaRPr lang="ru-RU" sz="2900" dirty="0" smtClean="0">
              <a:latin typeface="Cambria Math" pitchFamily="18" charset="0"/>
              <a:ea typeface="Cambria Math" pitchFamily="18" charset="0"/>
            </a:endParaRPr>
          </a:p>
          <a:p>
            <a:endParaRPr lang="ru-RU" sz="29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8e00e8df2c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0"/>
            <a:ext cx="7567449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 smtClean="0">
                <a:latin typeface="Cambria Math" pitchFamily="18" charset="0"/>
                <a:ea typeface="Cambria Math" pitchFamily="18" charset="0"/>
              </a:rPr>
              <a:t>       Что надо знать о своем ребенке ?</a:t>
            </a:r>
          </a:p>
          <a:p>
            <a:pPr>
              <a:buNone/>
            </a:pP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Иногда нам кажется, что у нас очень хороший ребенок. Мы удивляемся, почему им часто недовольны педагоги, почему никто с ним не дружит. И делаем спасительный вывод: педагоги несправедливы, а дети — глупые, невоспитанные. И совершаем роковую ошибку. Чтобы избежать этого, а также чтобы правильно строить семейную педагогику, надо знать возрастные психологические особенности своих детей. Тогда вы сможете сравнивать возможности и достижения вашего ребенка с требованиями возраста, готовить детей к ним, учитывать особенности и затруднения каждого возрастного периода, его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сензитивность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(наиболее благоприятные и оптимальные периоды) для развития каких-то сторон, качеств и свойств личности.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Зачастую можно услышать от родителей такую фразу: “Я знаю, что нужно моему ребенку!”. Такие родители строят жизнь ребенка по своему образцу, а потом удивляются, что эта жизнь не удалась.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Беда в том, что такой стереотип отношений между поколениями сложился у нас в стране давно и крепко укрепился в сознании. Родители полностью считают себя властителями будущей жизни ребенка. Очень часто они программируют систему взглядов, профессию своих детей, тем самым подавляя в них личность и возможность более полно реализовать свои способности! Как только ребенок заявляет о себе как о личности, возникает проблема. А чему? Потому что многие родители не способны сказать себе: Это мой ребенок, но у него свои ценности, мой долг помогать их реализовать. Родители видят свою задачу в другом: я сделаю его жизнь такой, чтобы он был счастливым!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Родители исходят из того, что ребенок, даже взрослый, не имеет главного — жизненного опыта, а у родителей он есть, и они могут помочь сыну или дочке избежать ошибок. Возникает такое суждение, когда у родителей нет уверенности, что ребенок правильно выберет свой путь. Как правило, при таком отношении родители реализуют свои идеи и свои планы в детях и делают это неосознанно.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Психологи, изучая мотивы и цели, которые ставили в своей системе воспитания родители, выяснили, что преобладал следующий мотив: “Пусть мой ребенок реализует то, что мне не удалось осуществить!”. А когда же у сына или дочки жизнь не получается, родители ищут виноватых в образовательном учреждении, на улице, среди друзей, но не думают, что виноваты сами.</a:t>
            </a:r>
          </a:p>
          <a:p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81544942_924f8403ecf5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0"/>
            <a:ext cx="4357718" cy="684161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3300" b="1" dirty="0" smtClean="0">
                <a:latin typeface="Cambria Math" pitchFamily="18" charset="0"/>
                <a:ea typeface="Cambria Math" pitchFamily="18" charset="0"/>
              </a:rPr>
              <a:t>Чтобы воспитать человека НУЖНО!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1. Принимать ребенка таким, каков он есть, чтобы при любых обстоятельствах он был уверен в неизменности вашей любви к нему.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2. Стремиться понять, о чем он думает, чего хочет, почему ведет себя так, а не иначе.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3. Внушать ребенку, что он все может, если только поверит в себя и будет работать.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4. Понимать, что в любых проступках ребенка следует винить прежде всего себя.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5. Не пытаться “лепить” своего ребенка, а жить с ним общей жизнью: видеть в нем личность, а не объект воспитания.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6. Чаще вспоминать, какими были вы в возрасте вашего ребенка.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7. Помнить, что воспитывают не ваши слова, а ваш личный пример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442_html_2df483c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0"/>
            <a:ext cx="6858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3100" b="1" dirty="0" smtClean="0"/>
          </a:p>
          <a:p>
            <a:pPr>
              <a:buNone/>
            </a:pPr>
            <a:r>
              <a:rPr lang="ru-RU" sz="3100" b="1" dirty="0" smtClean="0">
                <a:latin typeface="Cambria Math" pitchFamily="18" charset="0"/>
                <a:ea typeface="Cambria Math" pitchFamily="18" charset="0"/>
              </a:rPr>
              <a:t>     НЕЛЬЗЯ!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1. Рассчитывать на то, что ваш ребенок будет самым лучшим и способным. Он не лучше и не хуже, он другой, особенный.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2. Относиться к ребенку как к сбербанку, в который родители выгодно вкладывают свою любовь и заботу, а потом получают ее обратно с процентами.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3. Ждать от ребенка благодарности за то, что вы его родили и выкормили: он вас об этом не просил.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4. Использовать ребенка как средство для достижения пусть самых благородных, но своих целей.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5. Рассчитывать на то, что ваш ребенок унаследует ваши интересы и взгляды на жизнь (увы, они генетически не закладываются).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6. Относиться к ребенку как к неполноценному человеку, которого родители могут по своему усмотрению лепить.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7. Перекладывать ответственность за воспитание на педагогов бабушек и дедушек.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78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5" y="0"/>
            <a:ext cx="7526655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      </a:t>
            </a:r>
            <a:r>
              <a:rPr lang="ru-RU" sz="3400" b="1" dirty="0" smtClean="0">
                <a:latin typeface="Cambria Math" pitchFamily="18" charset="0"/>
                <a:ea typeface="Cambria Math" pitchFamily="18" charset="0"/>
              </a:rPr>
              <a:t>Как отвечать на детские вопросы?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1. Отнеситесь к вопросам детей с уважением, не отмахивайтесь от них.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2. Внимательно вслушайтесь в детский вопрос, постарайтесь понять, что заинтересовало ребенка в том предмете, явлении, о котором он спрашивает.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3. давайте краткие и доступные пониманию дошкольника ответы, избегайте сложных слов, книжных оборотов речи.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4. Ответ должен обогатить ребенка новыми знаниями, побудить к дальнейшим размышлениям и наблюдениям.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5. Поощряйте самостоятельную мыслительную деятельность ребенка, отвечая на его вопросы встречным: “А ты думаешь как?”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6. В ответ на вопрос ребенка постарайтесь вовлечь его в наблюдения за окружающей жизнью, перечитать книгу, рассмотреть вместе с вами иллюстративный материал.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7. Отвечая на вопрос ребенка, воздействуйте на его чувства. Воспитывайте в нем чуткость, тактичность к окружающим людям.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8. Если ответ на вопрос не доступен пониманию ребенка, не бойтесь ему сказать: “Пока ты еще мал. Пойдешь в школу, научишься читать, узнаешь многое и сможешь сам ответить на свой вопрос.</a:t>
            </a:r>
          </a:p>
          <a:p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edium_584e92eb4a17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8497715" cy="507207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ru-RU" baseline="0" dirty="0" smtClean="0"/>
          </a:p>
          <a:p>
            <a:r>
              <a:rPr lang="ru-RU" baseline="0" dirty="0" smtClean="0">
                <a:latin typeface="Cambria Math" pitchFamily="18" charset="0"/>
                <a:ea typeface="Cambria Math" pitchFamily="18" charset="0"/>
              </a:rPr>
              <a:t>Вопрос об определении ребенка в детский сад, когда он подрастает, становится очень важным для каждой семьи. Однако взрослым необходимо знать, как помочь малышу пройти период адаптации, который заключается в плавном переходе от семейной домашней атмосферы к условиям дошкольного учреждения.</a:t>
            </a:r>
          </a:p>
          <a:p>
            <a:endParaRPr lang="ru-RU" baseline="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baseline="0" dirty="0" smtClean="0">
                <a:latin typeface="Cambria Math" pitchFamily="18" charset="0"/>
                <a:ea typeface="Cambria Math" pitchFamily="18" charset="0"/>
              </a:rPr>
              <a:t>Детский сад – новый период в жизни ребёнка. Для малыша это, прежде всего, первый опыт коллективного общения. Новую обстановку, незнакомых людей не все дети принимают сразу и без проблем. Большинство из них реагируют на детский сад плачем. Одни легко входят в группу, но плачут вечеров дома, другие соглашаются идти в детский сад с утра, а перед входом в группу начинают капризничать и плакать. Чем старше ребёнок, тем быстрее он способен адаптироваться.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sad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42852"/>
            <a:ext cx="6289256" cy="657227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2900" b="1" i="1" dirty="0" smtClean="0">
                <a:latin typeface="Cambria Math" pitchFamily="18" charset="0"/>
                <a:ea typeface="Cambria Math" pitchFamily="18" charset="0"/>
              </a:rPr>
              <a:t>      </a:t>
            </a:r>
            <a:r>
              <a:rPr lang="ru-RU" sz="2900" b="1" dirty="0" smtClean="0">
                <a:latin typeface="Cambria Math" pitchFamily="18" charset="0"/>
                <a:ea typeface="Cambria Math" pitchFamily="18" charset="0"/>
              </a:rPr>
              <a:t>Существуют определённые причины, которые вызывают слёзы у ребёнка: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 Тревога, связанная со сменой обстановки (ребёнок до 3 лет ещё нуждается в усиленном внимании). При этом из привычной, спокойной домашней атмосферы, где мама рядом и в любой момент может прийти на помощь, он перемещается в незнакомое пространство (встречает, пусть и доброжелательных, но чужих людей), и режима (ребёнку бывает сложно принять нормы и правила жизни группы, в которую он попал). В детском саду приучают к определённой дисциплине, а в домашних условиях она не была так важна. К тому же, личный режим дня ребёнка нарушается, это может спровоцировать истерики и нежелание идти в ДОУ).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Избыток впечатлений. В ДОУ малыш испытывает много новых позитивных и негативных переживаний, он может переутомиться и, вследствие этого – нервничать, плакать, капризничать.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Отсутствие навыков самообслуживания. Это сильно осложняет пребывание ребёнка в детском саду.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Психологическая неготовность ребёнка к детскому саду. Эта проблема наиболее трудная и может быть связана с индивидуальными особенностями развития. Чаще всего это происходит, когда ребёнку не хватает эмоционального общения с мамой.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Отрицательное первое впечатление от посещения детского сада. Оно может иметь решающее значение для дальнейшего пребывания ребёнка в дошкольном учреждении.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Личное неприятие контактирующих с вашим малышом взрослых. Такое явление не следует рассматривать как обязательное, но </a:t>
            </a:r>
            <a:r>
              <a:rPr lang="ru-RU" smtClean="0">
                <a:latin typeface="Cambria Math" pitchFamily="18" charset="0"/>
                <a:ea typeface="Cambria Math" pitchFamily="18" charset="0"/>
              </a:rPr>
              <a:t>оно </a:t>
            </a:r>
            <a:r>
              <a:rPr lang="ru-RU" smtClean="0">
                <a:latin typeface="Cambria Math" pitchFamily="18" charset="0"/>
                <a:ea typeface="Cambria Math" pitchFamily="18" charset="0"/>
              </a:rPr>
              <a:t>возможно.</a:t>
            </a: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093511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97151"/>
            <a:ext cx="7929586" cy="666084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       </a:t>
            </a:r>
            <a:r>
              <a:rPr lang="ru-RU" sz="3600" b="1" dirty="0" smtClean="0">
                <a:latin typeface="Cambria Math" pitchFamily="18" charset="0"/>
                <a:ea typeface="Cambria Math" pitchFamily="18" charset="0"/>
              </a:rPr>
              <a:t>Способы, позволяющие уменьшить стресс ребёнка.</a:t>
            </a:r>
          </a:p>
          <a:p>
            <a:pPr>
              <a:buNone/>
            </a:pP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Несложные действия способны уменьшить тревожность и положительно повлиять на адаптацию ребёнка к новым жизненным условиям. Так, рекомендуется приучать ребёнка к детскому саду постепенно. Родителям стоит заранее подготовить себя и малыша к первому дню посещения дошкольного учреждения. Необходимо заранее создавать дома для ребёнка режим дня (сон, игры и приём пищи), соответствующий режиму ДОУ.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В выходные стоит придерживаться режима дня, принятого в ДОУ, повторять все виды деятельности, которым малыш уже обучился. Придерживаясь данного совета все режимные моменты в группе не вызовут у вашего ребенка реакции протеста, что в свою очередь положительным образом скажется на его поведении.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Желательно дома укладывать ребёнка спать пораньше, побыть с ним подольше перед сном, поговорить о садике, рассматривая все положительные моменты.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В первые дни не следует оставлять малыша в детском саду больше двух часов. Время пребывания нужно увеличивать постепенно. По прошествии 2-3 недель (данный период индивидуален для каждого ребёнка), учитывая желание малыша и рекомендации воспитателя можно оставить его на целый день в ДОУ.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Если малыш плачет, стоит взять его на руки, успокоить – вероятно, ему не хватает прикосновений мамы, которых совсем недавно было намного больше. Но будьте внимательными – не стоит самим “расчувствоваться”, ведь дети на интуитивном уровне чувствуют какое настроение у родителей. Этим вы сами можете навредить своему малышу.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Каждый раз после прихода из детского сада необходимо спрашивать ребёнка о том, как прошёл день, какие он получил впечатления (если ваш малыш сможет с вами объясниться). Обязательно нужно акцентировать внимание ребёнка на положительных моментах, так как родители такими короткими замечаниями способны сформировать у них позитивное отношение к дошкольному учреждению.</a:t>
            </a:r>
          </a:p>
          <a:p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6e75d0b4a492bf3e7527bb82362_79911_p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71504"/>
            <a:ext cx="8381994" cy="62864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4200" b="1" dirty="0" smtClean="0"/>
              <a:t>       </a:t>
            </a:r>
            <a:r>
              <a:rPr lang="ru-RU" sz="4200" b="1" dirty="0" smtClean="0">
                <a:latin typeface="Cambria Math" pitchFamily="18" charset="0"/>
                <a:ea typeface="Cambria Math" pitchFamily="18" charset="0"/>
              </a:rPr>
              <a:t>Типичные ошибки родителей</a:t>
            </a:r>
          </a:p>
          <a:p>
            <a:endParaRPr lang="ru-RU" sz="29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900" dirty="0" smtClean="0">
                <a:latin typeface="Cambria Math" pitchFamily="18" charset="0"/>
                <a:ea typeface="Cambria Math" pitchFamily="18" charset="0"/>
              </a:rPr>
              <a:t>Родители, отдавая ребёнка в дошкольное учреждение, часто сталкиваются с трудностями. Рассмотрим типичные ошибки и способы их предотвращения.</a:t>
            </a:r>
          </a:p>
          <a:p>
            <a:endParaRPr lang="ru-RU" sz="29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900" dirty="0" smtClean="0">
                <a:latin typeface="Cambria Math" pitchFamily="18" charset="0"/>
                <a:ea typeface="Cambria Math" pitchFamily="18" charset="0"/>
              </a:rPr>
              <a:t>В первую очередь это психологическая неготовность родителей к негативной реакции ребёнка на дошкольное учреждение. Родители бывают напуганы плаксивостью ребёнка, растеряны, ведь дома он охотно соглашался идти в детский сад. Надо помнить, что для малыша – это первый опыт, он не мог заранее представить себе полную картину, что плаксивость – нормальное состояние дошкольника в период адаптации к детскому саду. При терпеливом отношении взрослых она может пройти сама собой.</a:t>
            </a:r>
          </a:p>
          <a:p>
            <a:endParaRPr lang="ru-RU" sz="29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900" dirty="0" smtClean="0">
                <a:latin typeface="Cambria Math" pitchFamily="18" charset="0"/>
                <a:ea typeface="Cambria Math" pitchFamily="18" charset="0"/>
              </a:rPr>
              <a:t>Частой ошибкой родителей является обвинение и наказание ребёнка за слёзы. Это не выход из ситуации. От старших требуются только терпение и помощь. Всё, что нужно малышу, - это адаптироваться к новым условиям. Воспитатели детского сада должны быть готовы помочь родителям в этот непростой для семьи период.</a:t>
            </a:r>
          </a:p>
          <a:p>
            <a:endParaRPr lang="ru-RU" sz="29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900" dirty="0" smtClean="0">
                <a:latin typeface="Cambria Math" pitchFamily="18" charset="0"/>
                <a:ea typeface="Cambria Math" pitchFamily="18" charset="0"/>
              </a:rPr>
              <a:t>В первое время, когда ребёнок только начинает ходить в детский сад, не стоит также планировать важных дел, лучше отложить выход на работу. Родители должны знать, что ребёнок может привыкать к детскому саду 2-3 месяца.</a:t>
            </a:r>
          </a:p>
          <a:p>
            <a:endParaRPr lang="ru-RU" sz="29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900" dirty="0" smtClean="0">
                <a:latin typeface="Cambria Math" pitchFamily="18" charset="0"/>
                <a:ea typeface="Cambria Math" pitchFamily="18" charset="0"/>
              </a:rPr>
              <a:t>Ещё одна ошибка родителей – пребывание в состоянии обеспокоенности, тревожности. Забота об общественном мнении, внутренний дискомфорт, волнение, что недостаточно хороши в роли “мамы” и “папы”. Прежде всего, нужно успокоится, дети моментально чувствуют, когда родители волнуются, это состояние передаётся им. Родителям очень важно понимать, что ребёнок проходит адаптацию к новым условиям жизни. Стоит избегать разговоров о слёзах малыша с другими членами семьи в его присутствии. Кажется, что сын или дочь ещё очень маленькие и не понимают взрослых разговоров. Но дети на тонком душевном уровне чувствуют обеспокоенность мамы, и это ещё больше усиливает детскую тревогу.</a:t>
            </a:r>
          </a:p>
          <a:p>
            <a:endParaRPr lang="ru-RU" sz="29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900" dirty="0" smtClean="0">
                <a:latin typeface="Cambria Math" pitchFamily="18" charset="0"/>
                <a:ea typeface="Cambria Math" pitchFamily="18" charset="0"/>
              </a:rPr>
              <a:t>Пониженное внимание к ребёнку также является типичной ошибкой родителей. Довольные работой ДОУ, некоторые мамы облегчённо вздыхают и уже не так много внимания, как раньше уделяют малышу. Мы рекомендуется, наоборот, как можно больше времени проводить с ребёнком в этот период его жизни. Этим мама показывает, что нечего боятся, потому что она всё также рядом.</a:t>
            </a:r>
          </a:p>
          <a:p>
            <a:endParaRPr lang="ru-RU" sz="29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900" dirty="0" smtClean="0">
                <a:latin typeface="Cambria Math" pitchFamily="18" charset="0"/>
                <a:ea typeface="Cambria Math" pitchFamily="18" charset="0"/>
              </a:rPr>
              <a:t>Когда малыш начинает весело говорить о садике, читать стихи, пересказывать события, случившиеся за день, - это верный знак того, что он освоился. Сколько по времени будет продолжаться адаптационный период, сказать трудно, потому что все дети проходят его по-разному. Но привыкание к дошкольному учреждению – это также и тест для родителей, показатель того, насколько они готовы поддерживать ребёнка, помогать ему, преодолевать трудности.</a:t>
            </a:r>
          </a:p>
          <a:p>
            <a:endParaRPr lang="ru-RU" sz="2900" dirty="0" smtClean="0">
              <a:latin typeface="Cambria Math" pitchFamily="18" charset="0"/>
              <a:ea typeface="Cambria Math" pitchFamily="18" charset="0"/>
            </a:endParaRPr>
          </a:p>
          <a:p>
            <a:endParaRPr lang="ru-RU" sz="29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rmal_127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-48"/>
            <a:ext cx="6858048" cy="685804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211</TotalTime>
  <Words>2381</Words>
  <Application>Microsoft Office PowerPoint</Application>
  <PresentationFormat>Экран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 Адаптация ребёнка к детскому саду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Светлана</cp:lastModifiedBy>
  <cp:revision>14</cp:revision>
  <dcterms:created xsi:type="dcterms:W3CDTF">2013-08-26T11:15:44Z</dcterms:created>
  <dcterms:modified xsi:type="dcterms:W3CDTF">2013-09-12T09:07:45Z</dcterms:modified>
</cp:coreProperties>
</file>