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87" r:id="rId17"/>
    <p:sldId id="29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6" autoAdjust="0"/>
    <p:restoredTop sz="94658" autoAdjust="0"/>
  </p:normalViewPr>
  <p:slideViewPr>
    <p:cSldViewPr>
      <p:cViewPr>
        <p:scale>
          <a:sx n="59" d="100"/>
          <a:sy n="59" d="100"/>
        </p:scale>
        <p:origin x="-87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2мл.гр</c:v>
                </c:pt>
                <c:pt idx="1">
                  <c:v>Средняя</c:v>
                </c:pt>
                <c:pt idx="2">
                  <c:v>Старшая</c:v>
                </c:pt>
                <c:pt idx="3">
                  <c:v>Подготовит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0.11000000000000003</c:v>
                </c:pt>
                <c:pt idx="1">
                  <c:v>0.27500000000000002</c:v>
                </c:pt>
                <c:pt idx="2">
                  <c:v>0.4</c:v>
                </c:pt>
                <c:pt idx="3" formatCode="0%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2мл.гр</c:v>
                </c:pt>
                <c:pt idx="1">
                  <c:v>Средняя</c:v>
                </c:pt>
                <c:pt idx="2">
                  <c:v>Старшая</c:v>
                </c:pt>
                <c:pt idx="3">
                  <c:v>Подготовит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0.83500000000000019</c:v>
                </c:pt>
                <c:pt idx="1">
                  <c:v>0.7250000000000002</c:v>
                </c:pt>
                <c:pt idx="2" formatCode="0%">
                  <c:v>0.6000000000000002</c:v>
                </c:pt>
                <c:pt idx="3" formatCode="0%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0"/>
              <c:layout>
                <c:manualLayout>
                  <c:x val="1.6666666666666677E-2"/>
                  <c:y val="4.0625000000000001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2мл.гр</c:v>
                </c:pt>
                <c:pt idx="1">
                  <c:v>Средняя</c:v>
                </c:pt>
                <c:pt idx="2">
                  <c:v>Старшая</c:v>
                </c:pt>
                <c:pt idx="3">
                  <c:v>Подготовит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0.11000000000000003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226660352"/>
        <c:axId val="226661888"/>
        <c:axId val="0"/>
      </c:bar3DChart>
      <c:catAx>
        <c:axId val="226660352"/>
        <c:scaling>
          <c:orientation val="minMax"/>
        </c:scaling>
        <c:axPos val="b"/>
        <c:tickLblPos val="nextTo"/>
        <c:crossAx val="226661888"/>
        <c:crosses val="autoZero"/>
        <c:auto val="1"/>
        <c:lblAlgn val="ctr"/>
        <c:lblOffset val="100"/>
      </c:catAx>
      <c:valAx>
        <c:axId val="226661888"/>
        <c:scaling>
          <c:orientation val="minMax"/>
        </c:scaling>
        <c:axPos val="l"/>
        <c:majorGridlines/>
        <c:numFmt formatCode="0%" sourceLinked="1"/>
        <c:tickLblPos val="nextTo"/>
        <c:crossAx val="22666035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9443225065616796"/>
          <c:y val="0.18514000984251971"/>
          <c:w val="0.19306774934383208"/>
          <c:h val="0.4203449803149609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37AF1-F4A7-4C15-96E6-8B73FC205061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2D3073F-E56B-4FA2-BFCC-410939F37C6C}" type="pres">
      <dgm:prSet presAssocID="{FA837AF1-F4A7-4C15-96E6-8B73FC20506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1A66870-B48F-4C09-8A94-80FC67FCB9BE}" type="presOf" srcId="{FA837AF1-F4A7-4C15-96E6-8B73FC205061}" destId="{12D3073F-E56B-4FA2-BFCC-410939F37C6C}" srcOrd="0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8A33A-EE9D-4929-B660-4DEFBDB5955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ED38E-E307-419F-A3C2-BE321702544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D6544785-3B52-4B7A-874F-CF75F72DF567}" type="parTrans" cxnId="{E5BB1369-D051-43F9-91CD-289F96AEFEDE}">
      <dgm:prSet/>
      <dgm:spPr/>
      <dgm:t>
        <a:bodyPr/>
        <a:lstStyle/>
        <a:p>
          <a:endParaRPr lang="ru-RU"/>
        </a:p>
      </dgm:t>
    </dgm:pt>
    <dgm:pt modelId="{D27375AE-84EB-4A07-8E77-E8EFB5ACB0D2}" type="sibTrans" cxnId="{E5BB1369-D051-43F9-91CD-289F96AEFEDE}">
      <dgm:prSet/>
      <dgm:spPr/>
      <dgm:t>
        <a:bodyPr/>
        <a:lstStyle/>
        <a:p>
          <a:endParaRPr lang="ru-RU"/>
        </a:p>
      </dgm:t>
    </dgm:pt>
    <dgm:pt modelId="{57127235-4867-4147-B5EC-9DD0FFE9E6E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smtClean="0"/>
            <a:t>1.Заложить </a:t>
          </a:r>
          <a:r>
            <a:rPr lang="ru-RU" sz="1800" dirty="0" smtClean="0"/>
            <a:t>в детях любовь к художественному слову, уважение к книге. </a:t>
          </a:r>
        </a:p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0637EA21-058E-4AB4-972A-A2413BB005D1}" type="parTrans" cxnId="{E42C5183-1CB1-48CB-B508-EDAA06EC5C54}">
      <dgm:prSet/>
      <dgm:spPr/>
      <dgm:t>
        <a:bodyPr/>
        <a:lstStyle/>
        <a:p>
          <a:endParaRPr lang="ru-RU"/>
        </a:p>
      </dgm:t>
    </dgm:pt>
    <dgm:pt modelId="{DBD0707D-E568-4ECB-B6DB-E52FBEFB123D}" type="sibTrans" cxnId="{E42C5183-1CB1-48CB-B508-EDAA06EC5C54}">
      <dgm:prSet/>
      <dgm:spPr/>
      <dgm:t>
        <a:bodyPr/>
        <a:lstStyle/>
        <a:p>
          <a:endParaRPr lang="ru-RU"/>
        </a:p>
      </dgm:t>
    </dgm:pt>
    <dgm:pt modelId="{4A8DF9EB-A67D-4FE6-9E1A-E5A768BE082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B38251F-6C68-40B3-BF31-9D19C3F5C6F1}" type="parTrans" cxnId="{59E95A05-B9C4-4CAF-A022-6BA2A0BED733}">
      <dgm:prSet/>
      <dgm:spPr/>
      <dgm:t>
        <a:bodyPr/>
        <a:lstStyle/>
        <a:p>
          <a:endParaRPr lang="ru-RU"/>
        </a:p>
      </dgm:t>
    </dgm:pt>
    <dgm:pt modelId="{01A26E31-DC88-4C8A-AF40-E75C374D1CAB}" type="sibTrans" cxnId="{59E95A05-B9C4-4CAF-A022-6BA2A0BED733}">
      <dgm:prSet/>
      <dgm:spPr/>
      <dgm:t>
        <a:bodyPr/>
        <a:lstStyle/>
        <a:p>
          <a:endParaRPr lang="ru-RU"/>
        </a:p>
      </dgm:t>
    </dgm:pt>
    <dgm:pt modelId="{83BCA409-C623-4FD8-AA10-7D06702752A5}">
      <dgm:prSet phldrT="[Текст]" custT="1"/>
      <dgm:spPr/>
      <dgm:t>
        <a:bodyPr/>
        <a:lstStyle/>
        <a:p>
          <a:r>
            <a:rPr lang="ru-RU" sz="1800" dirty="0" smtClean="0"/>
            <a:t>Развить  у детей культурную речь, живую, яркую, выразительную.</a:t>
          </a:r>
          <a:endParaRPr lang="ru-RU" dirty="0"/>
        </a:p>
      </dgm:t>
    </dgm:pt>
    <dgm:pt modelId="{6FCF34C2-FB5E-47F1-800C-84C1160493AD}" type="parTrans" cxnId="{8BC7CECF-0FA7-4755-AE63-703B218D421A}">
      <dgm:prSet/>
      <dgm:spPr/>
      <dgm:t>
        <a:bodyPr/>
        <a:lstStyle/>
        <a:p>
          <a:endParaRPr lang="ru-RU"/>
        </a:p>
      </dgm:t>
    </dgm:pt>
    <dgm:pt modelId="{B715932C-3424-4C44-9C4B-6CD6E131A706}" type="sibTrans" cxnId="{8BC7CECF-0FA7-4755-AE63-703B218D421A}">
      <dgm:prSet/>
      <dgm:spPr/>
      <dgm:t>
        <a:bodyPr/>
        <a:lstStyle/>
        <a:p>
          <a:endParaRPr lang="ru-RU"/>
        </a:p>
      </dgm:t>
    </dgm:pt>
    <dgm:pt modelId="{BC2343FE-EBEC-4FF7-A3C7-5133933310D0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2947239-53BE-4C37-90D0-E1FF607098A0}" type="sibTrans" cxnId="{CB7BE7B6-1AFC-4B3E-8304-94F9FECD3B43}">
      <dgm:prSet/>
      <dgm:spPr/>
      <dgm:t>
        <a:bodyPr/>
        <a:lstStyle/>
        <a:p>
          <a:endParaRPr lang="ru-RU"/>
        </a:p>
      </dgm:t>
    </dgm:pt>
    <dgm:pt modelId="{1747C02A-2E0C-46E3-8EA0-D8A1B526CF4D}" type="parTrans" cxnId="{CB7BE7B6-1AFC-4B3E-8304-94F9FECD3B43}">
      <dgm:prSet/>
      <dgm:spPr/>
      <dgm:t>
        <a:bodyPr/>
        <a:lstStyle/>
        <a:p>
          <a:endParaRPr lang="ru-RU"/>
        </a:p>
      </dgm:t>
    </dgm:pt>
    <dgm:pt modelId="{ABD2D715-4CA7-4B0D-B36E-C1FCF4C19C5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3накомить детей с  жанровыми особенностями  произведений устного народного творчества: сказки,  рассказа  и  стихотворения ; и малыми фольклорными формами: пословицами ,поговорками, фразеологизмами ит.д.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 smtClean="0"/>
        </a:p>
        <a:p>
          <a:endParaRPr lang="ru-RU" dirty="0"/>
        </a:p>
      </dgm:t>
    </dgm:pt>
    <dgm:pt modelId="{0E1DB570-9C79-4E40-80E7-39EFD93C181D}" type="parTrans" cxnId="{0CD90A94-9454-47F3-8668-4B6975EED9D6}">
      <dgm:prSet/>
      <dgm:spPr/>
      <dgm:t>
        <a:bodyPr/>
        <a:lstStyle/>
        <a:p>
          <a:endParaRPr lang="ru-RU"/>
        </a:p>
      </dgm:t>
    </dgm:pt>
    <dgm:pt modelId="{4354D759-184A-4349-84D3-4D8E7838340A}" type="sibTrans" cxnId="{0CD90A94-9454-47F3-8668-4B6975EED9D6}">
      <dgm:prSet/>
      <dgm:spPr/>
      <dgm:t>
        <a:bodyPr/>
        <a:lstStyle/>
        <a:p>
          <a:endParaRPr lang="ru-RU"/>
        </a:p>
      </dgm:t>
    </dgm:pt>
    <dgm:pt modelId="{36F8A268-B4F5-4DC7-BFE3-CC1753E94D64}">
      <dgm:prSet phldrT="[Текст]" custT="1"/>
      <dgm:spPr/>
      <dgm:t>
        <a:bodyPr/>
        <a:lstStyle/>
        <a:p>
          <a:endParaRPr lang="ru-RU" dirty="0"/>
        </a:p>
      </dgm:t>
    </dgm:pt>
    <dgm:pt modelId="{F052013B-148E-4F68-A64A-0BDB316E9501}" type="parTrans" cxnId="{7FCEE331-6293-4E7F-B5E2-908D7F2B9FCA}">
      <dgm:prSet/>
      <dgm:spPr/>
      <dgm:t>
        <a:bodyPr/>
        <a:lstStyle/>
        <a:p>
          <a:endParaRPr lang="ru-RU"/>
        </a:p>
      </dgm:t>
    </dgm:pt>
    <dgm:pt modelId="{5B551E9A-D7C7-4C44-BF6A-8C75101B0AE7}" type="sibTrans" cxnId="{7FCEE331-6293-4E7F-B5E2-908D7F2B9FCA}">
      <dgm:prSet/>
      <dgm:spPr/>
      <dgm:t>
        <a:bodyPr/>
        <a:lstStyle/>
        <a:p>
          <a:endParaRPr lang="ru-RU"/>
        </a:p>
      </dgm:t>
    </dgm:pt>
    <dgm:pt modelId="{6BBE8839-EFB6-4304-A7E0-FA3DEC2E3937}" type="pres">
      <dgm:prSet presAssocID="{18B8A33A-EE9D-4929-B660-4DEFBDB595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F8EDE-E821-4A23-BB64-75AC3CD215E0}" type="pres">
      <dgm:prSet presAssocID="{3CBED38E-E307-419F-A3C2-BE3217025443}" presName="composite" presStyleCnt="0"/>
      <dgm:spPr/>
    </dgm:pt>
    <dgm:pt modelId="{6DDD1AD1-41AC-4766-8487-E1AA836460F8}" type="pres">
      <dgm:prSet presAssocID="{3CBED38E-E307-419F-A3C2-BE3217025443}" presName="parentText" presStyleLbl="alignNode1" presStyleIdx="0" presStyleCnt="3" custLinFactNeighborX="12930" custLinFactNeighborY="18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3C2C4-6A27-4F76-A77D-3DFD09D4D813}" type="pres">
      <dgm:prSet presAssocID="{3CBED38E-E307-419F-A3C2-BE321702544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B7AAE-0077-4D16-9AE8-F5EF263F157A}" type="pres">
      <dgm:prSet presAssocID="{D27375AE-84EB-4A07-8E77-E8EFB5ACB0D2}" presName="sp" presStyleCnt="0"/>
      <dgm:spPr/>
    </dgm:pt>
    <dgm:pt modelId="{5609D92E-6BF6-45C8-B0A7-065DBC9FDDBD}" type="pres">
      <dgm:prSet presAssocID="{4A8DF9EB-A67D-4FE6-9E1A-E5A768BE0823}" presName="composite" presStyleCnt="0"/>
      <dgm:spPr/>
    </dgm:pt>
    <dgm:pt modelId="{4A02730B-7A8B-462E-A8B1-68D9730C8164}" type="pres">
      <dgm:prSet presAssocID="{4A8DF9EB-A67D-4FE6-9E1A-E5A768BE0823}" presName="parentText" presStyleLbl="alignNode1" presStyleIdx="1" presStyleCnt="3" custLinFactNeighborY="29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220A7-F828-4A29-BE4E-DB8AC34A7D25}" type="pres">
      <dgm:prSet presAssocID="{4A8DF9EB-A67D-4FE6-9E1A-E5A768BE082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C603D-58B6-4E3B-891A-A245480E7E73}" type="pres">
      <dgm:prSet presAssocID="{01A26E31-DC88-4C8A-AF40-E75C374D1CAB}" presName="sp" presStyleCnt="0"/>
      <dgm:spPr/>
    </dgm:pt>
    <dgm:pt modelId="{87E9B4C4-044B-4E08-9F3C-AB818FD113E0}" type="pres">
      <dgm:prSet presAssocID="{BC2343FE-EBEC-4FF7-A3C7-5133933310D0}" presName="composite" presStyleCnt="0"/>
      <dgm:spPr/>
    </dgm:pt>
    <dgm:pt modelId="{0203043B-5428-41AC-9954-CE34002CB503}" type="pres">
      <dgm:prSet presAssocID="{BC2343FE-EBEC-4FF7-A3C7-5133933310D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87E99-A8C6-4851-9F2E-294436DEDCA5}" type="pres">
      <dgm:prSet presAssocID="{BC2343FE-EBEC-4FF7-A3C7-5133933310D0}" presName="descendantText" presStyleLbl="alignAcc1" presStyleIdx="2" presStyleCnt="3" custScaleY="186473" custLinFactNeighborX="-669" custLinFactNeighborY="-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7BE7B6-1AFC-4B3E-8304-94F9FECD3B43}" srcId="{18B8A33A-EE9D-4929-B660-4DEFBDB59559}" destId="{BC2343FE-EBEC-4FF7-A3C7-5133933310D0}" srcOrd="2" destOrd="0" parTransId="{1747C02A-2E0C-46E3-8EA0-D8A1B526CF4D}" sibTransId="{E2947239-53BE-4C37-90D0-E1FF607098A0}"/>
    <dgm:cxn modelId="{0CD90A94-9454-47F3-8668-4B6975EED9D6}" srcId="{BC2343FE-EBEC-4FF7-A3C7-5133933310D0}" destId="{ABD2D715-4CA7-4B0D-B36E-C1FCF4C19C59}" srcOrd="1" destOrd="0" parTransId="{0E1DB570-9C79-4E40-80E7-39EFD93C181D}" sibTransId="{4354D759-184A-4349-84D3-4D8E7838340A}"/>
    <dgm:cxn modelId="{8FA1EA90-E9FC-404E-850A-55B5FD144AFE}" type="presOf" srcId="{18B8A33A-EE9D-4929-B660-4DEFBDB59559}" destId="{6BBE8839-EFB6-4304-A7E0-FA3DEC2E3937}" srcOrd="0" destOrd="0" presId="urn:microsoft.com/office/officeart/2005/8/layout/chevron2"/>
    <dgm:cxn modelId="{59E95A05-B9C4-4CAF-A022-6BA2A0BED733}" srcId="{18B8A33A-EE9D-4929-B660-4DEFBDB59559}" destId="{4A8DF9EB-A67D-4FE6-9E1A-E5A768BE0823}" srcOrd="1" destOrd="0" parTransId="{4B38251F-6C68-40B3-BF31-9D19C3F5C6F1}" sibTransId="{01A26E31-DC88-4C8A-AF40-E75C374D1CAB}"/>
    <dgm:cxn modelId="{E42C5183-1CB1-48CB-B508-EDAA06EC5C54}" srcId="{3CBED38E-E307-419F-A3C2-BE3217025443}" destId="{57127235-4867-4147-B5EC-9DD0FFE9E6E1}" srcOrd="0" destOrd="0" parTransId="{0637EA21-058E-4AB4-972A-A2413BB005D1}" sibTransId="{DBD0707D-E568-4ECB-B6DB-E52FBEFB123D}"/>
    <dgm:cxn modelId="{9267180D-F3C5-40BC-87ED-D2FA1E88F068}" type="presOf" srcId="{36F8A268-B4F5-4DC7-BFE3-CC1753E94D64}" destId="{DE887E99-A8C6-4851-9F2E-294436DEDCA5}" srcOrd="0" destOrd="0" presId="urn:microsoft.com/office/officeart/2005/8/layout/chevron2"/>
    <dgm:cxn modelId="{5DE2F2A1-4CB8-4AAB-A099-B31F46276E9A}" type="presOf" srcId="{ABD2D715-4CA7-4B0D-B36E-C1FCF4C19C59}" destId="{DE887E99-A8C6-4851-9F2E-294436DEDCA5}" srcOrd="0" destOrd="1" presId="urn:microsoft.com/office/officeart/2005/8/layout/chevron2"/>
    <dgm:cxn modelId="{5B23FC84-8124-4581-8FFA-CBA8A35D7EC3}" type="presOf" srcId="{57127235-4867-4147-B5EC-9DD0FFE9E6E1}" destId="{A0A3C2C4-6A27-4F76-A77D-3DFD09D4D813}" srcOrd="0" destOrd="0" presId="urn:microsoft.com/office/officeart/2005/8/layout/chevron2"/>
    <dgm:cxn modelId="{7FCEE331-6293-4E7F-B5E2-908D7F2B9FCA}" srcId="{BC2343FE-EBEC-4FF7-A3C7-5133933310D0}" destId="{36F8A268-B4F5-4DC7-BFE3-CC1753E94D64}" srcOrd="0" destOrd="0" parTransId="{F052013B-148E-4F68-A64A-0BDB316E9501}" sibTransId="{5B551E9A-D7C7-4C44-BF6A-8C75101B0AE7}"/>
    <dgm:cxn modelId="{E5BB1369-D051-43F9-91CD-289F96AEFEDE}" srcId="{18B8A33A-EE9D-4929-B660-4DEFBDB59559}" destId="{3CBED38E-E307-419F-A3C2-BE3217025443}" srcOrd="0" destOrd="0" parTransId="{D6544785-3B52-4B7A-874F-CF75F72DF567}" sibTransId="{D27375AE-84EB-4A07-8E77-E8EFB5ACB0D2}"/>
    <dgm:cxn modelId="{E5F12AB0-7583-4825-AB27-C7DEF15D439F}" type="presOf" srcId="{83BCA409-C623-4FD8-AA10-7D06702752A5}" destId="{4BC220A7-F828-4A29-BE4E-DB8AC34A7D25}" srcOrd="0" destOrd="0" presId="urn:microsoft.com/office/officeart/2005/8/layout/chevron2"/>
    <dgm:cxn modelId="{A05AC174-1F28-458C-856D-DFCFE1F1E221}" type="presOf" srcId="{3CBED38E-E307-419F-A3C2-BE3217025443}" destId="{6DDD1AD1-41AC-4766-8487-E1AA836460F8}" srcOrd="0" destOrd="0" presId="urn:microsoft.com/office/officeart/2005/8/layout/chevron2"/>
    <dgm:cxn modelId="{C8E4CAB6-9DF9-4C95-A196-417CA17B8FD1}" type="presOf" srcId="{BC2343FE-EBEC-4FF7-A3C7-5133933310D0}" destId="{0203043B-5428-41AC-9954-CE34002CB503}" srcOrd="0" destOrd="0" presId="urn:microsoft.com/office/officeart/2005/8/layout/chevron2"/>
    <dgm:cxn modelId="{8BC7CECF-0FA7-4755-AE63-703B218D421A}" srcId="{4A8DF9EB-A67D-4FE6-9E1A-E5A768BE0823}" destId="{83BCA409-C623-4FD8-AA10-7D06702752A5}" srcOrd="0" destOrd="0" parTransId="{6FCF34C2-FB5E-47F1-800C-84C1160493AD}" sibTransId="{B715932C-3424-4C44-9C4B-6CD6E131A706}"/>
    <dgm:cxn modelId="{78BFFAB0-6E4B-48A1-B0DD-2090F2DA72CC}" type="presOf" srcId="{4A8DF9EB-A67D-4FE6-9E1A-E5A768BE0823}" destId="{4A02730B-7A8B-462E-A8B1-68D9730C8164}" srcOrd="0" destOrd="0" presId="urn:microsoft.com/office/officeart/2005/8/layout/chevron2"/>
    <dgm:cxn modelId="{78142702-F884-47F3-A52C-E589C667733D}" type="presParOf" srcId="{6BBE8839-EFB6-4304-A7E0-FA3DEC2E3937}" destId="{F08F8EDE-E821-4A23-BB64-75AC3CD215E0}" srcOrd="0" destOrd="0" presId="urn:microsoft.com/office/officeart/2005/8/layout/chevron2"/>
    <dgm:cxn modelId="{1905536E-1EB5-4954-BB16-363496DEF7BA}" type="presParOf" srcId="{F08F8EDE-E821-4A23-BB64-75AC3CD215E0}" destId="{6DDD1AD1-41AC-4766-8487-E1AA836460F8}" srcOrd="0" destOrd="0" presId="urn:microsoft.com/office/officeart/2005/8/layout/chevron2"/>
    <dgm:cxn modelId="{3B045321-47A4-4C1B-9010-77A011F57549}" type="presParOf" srcId="{F08F8EDE-E821-4A23-BB64-75AC3CD215E0}" destId="{A0A3C2C4-6A27-4F76-A77D-3DFD09D4D813}" srcOrd="1" destOrd="0" presId="urn:microsoft.com/office/officeart/2005/8/layout/chevron2"/>
    <dgm:cxn modelId="{E38E76AD-ADDD-4310-861F-365FD75318B5}" type="presParOf" srcId="{6BBE8839-EFB6-4304-A7E0-FA3DEC2E3937}" destId="{DFFB7AAE-0077-4D16-9AE8-F5EF263F157A}" srcOrd="1" destOrd="0" presId="urn:microsoft.com/office/officeart/2005/8/layout/chevron2"/>
    <dgm:cxn modelId="{2D8672CB-FC23-40C2-9895-A4ADC78EB2D7}" type="presParOf" srcId="{6BBE8839-EFB6-4304-A7E0-FA3DEC2E3937}" destId="{5609D92E-6BF6-45C8-B0A7-065DBC9FDDBD}" srcOrd="2" destOrd="0" presId="urn:microsoft.com/office/officeart/2005/8/layout/chevron2"/>
    <dgm:cxn modelId="{EF7AA7E8-AE2B-4652-96EB-9864262F95EB}" type="presParOf" srcId="{5609D92E-6BF6-45C8-B0A7-065DBC9FDDBD}" destId="{4A02730B-7A8B-462E-A8B1-68D9730C8164}" srcOrd="0" destOrd="0" presId="urn:microsoft.com/office/officeart/2005/8/layout/chevron2"/>
    <dgm:cxn modelId="{6290AE83-20BF-4602-8105-0A41E27F5869}" type="presParOf" srcId="{5609D92E-6BF6-45C8-B0A7-065DBC9FDDBD}" destId="{4BC220A7-F828-4A29-BE4E-DB8AC34A7D25}" srcOrd="1" destOrd="0" presId="urn:microsoft.com/office/officeart/2005/8/layout/chevron2"/>
    <dgm:cxn modelId="{BA153842-CF18-437C-A6A2-A88228E290BA}" type="presParOf" srcId="{6BBE8839-EFB6-4304-A7E0-FA3DEC2E3937}" destId="{3F3C603D-58B6-4E3B-891A-A245480E7E73}" srcOrd="3" destOrd="0" presId="urn:microsoft.com/office/officeart/2005/8/layout/chevron2"/>
    <dgm:cxn modelId="{D07BF91D-8171-47CE-96CC-CA9505DA1356}" type="presParOf" srcId="{6BBE8839-EFB6-4304-A7E0-FA3DEC2E3937}" destId="{87E9B4C4-044B-4E08-9F3C-AB818FD113E0}" srcOrd="4" destOrd="0" presId="urn:microsoft.com/office/officeart/2005/8/layout/chevron2"/>
    <dgm:cxn modelId="{923805A5-6D83-47A9-9961-82C294124E64}" type="presParOf" srcId="{87E9B4C4-044B-4E08-9F3C-AB818FD113E0}" destId="{0203043B-5428-41AC-9954-CE34002CB503}" srcOrd="0" destOrd="0" presId="urn:microsoft.com/office/officeart/2005/8/layout/chevron2"/>
    <dgm:cxn modelId="{4263EB7A-6DBE-45DF-9689-68E44BA8264C}" type="presParOf" srcId="{87E9B4C4-044B-4E08-9F3C-AB818FD113E0}" destId="{DE887E99-A8C6-4851-9F2E-294436DEDCA5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7C6F9F-FD06-4C85-A2A2-D1B72ACD3A94}" type="doc">
      <dgm:prSet loTypeId="urn:microsoft.com/office/officeart/2005/8/layout/hierarchy2" loCatId="hierarchy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7981AB2F-DCFA-4DDA-9CC2-AF64A2084180}">
      <dgm:prSet phldrT="[Текст]"/>
      <dgm:spPr/>
      <dgm:t>
        <a:bodyPr/>
        <a:lstStyle/>
        <a:p>
          <a:r>
            <a:rPr lang="ru-RU" dirty="0" smtClean="0"/>
            <a:t>Развитие образной речи</a:t>
          </a:r>
        </a:p>
        <a:p>
          <a:r>
            <a:rPr lang="ru-RU" dirty="0" smtClean="0"/>
            <a:t>в быту</a:t>
          </a:r>
          <a:endParaRPr lang="ru-RU" dirty="0"/>
        </a:p>
      </dgm:t>
    </dgm:pt>
    <dgm:pt modelId="{239FB604-6B97-40C8-9689-0015BBD32027}" type="parTrans" cxnId="{81EC25EC-CAF2-4896-9585-2879567C2619}">
      <dgm:prSet/>
      <dgm:spPr/>
      <dgm:t>
        <a:bodyPr/>
        <a:lstStyle/>
        <a:p>
          <a:endParaRPr lang="ru-RU"/>
        </a:p>
      </dgm:t>
    </dgm:pt>
    <dgm:pt modelId="{34E28DD4-343C-492E-B426-9AB2A8BF25EB}" type="sibTrans" cxnId="{81EC25EC-CAF2-4896-9585-2879567C2619}">
      <dgm:prSet/>
      <dgm:spPr/>
      <dgm:t>
        <a:bodyPr/>
        <a:lstStyle/>
        <a:p>
          <a:endParaRPr lang="ru-RU"/>
        </a:p>
      </dgm:t>
    </dgm:pt>
    <dgm:pt modelId="{2EFA3D4A-2242-44DD-92F8-C271908AEA71}">
      <dgm:prSet phldrT="[Текст]"/>
      <dgm:spPr/>
      <dgm:t>
        <a:bodyPr/>
        <a:lstStyle/>
        <a:p>
          <a:r>
            <a:rPr lang="ru-RU" dirty="0" smtClean="0"/>
            <a:t>Совместная</a:t>
          </a:r>
        </a:p>
        <a:p>
          <a:r>
            <a:rPr lang="ru-RU" dirty="0" smtClean="0"/>
            <a:t>деятельность</a:t>
          </a:r>
          <a:endParaRPr lang="ru-RU" dirty="0"/>
        </a:p>
      </dgm:t>
    </dgm:pt>
    <dgm:pt modelId="{62076EC2-E456-413A-B905-DE58B245F45A}" type="parTrans" cxnId="{29B0DE2F-2857-4F2D-8E0F-B271C57DC8D7}">
      <dgm:prSet/>
      <dgm:spPr/>
      <dgm:t>
        <a:bodyPr/>
        <a:lstStyle/>
        <a:p>
          <a:endParaRPr lang="ru-RU"/>
        </a:p>
      </dgm:t>
    </dgm:pt>
    <dgm:pt modelId="{1A8175D6-4FDB-4BE3-83BB-CB98E0FC927C}" type="sibTrans" cxnId="{29B0DE2F-2857-4F2D-8E0F-B271C57DC8D7}">
      <dgm:prSet/>
      <dgm:spPr/>
      <dgm:t>
        <a:bodyPr/>
        <a:lstStyle/>
        <a:p>
          <a:endParaRPr lang="ru-RU"/>
        </a:p>
      </dgm:t>
    </dgm:pt>
    <dgm:pt modelId="{2F807366-DDD8-4773-ACFF-5AF3D8A64B90}">
      <dgm:prSet phldrT="[Текст]"/>
      <dgm:spPr/>
      <dgm:t>
        <a:bodyPr/>
        <a:lstStyle/>
        <a:p>
          <a:r>
            <a:rPr lang="ru-RU" dirty="0" smtClean="0"/>
            <a:t>Театрализация</a:t>
          </a:r>
          <a:endParaRPr lang="ru-RU" dirty="0"/>
        </a:p>
      </dgm:t>
    </dgm:pt>
    <dgm:pt modelId="{DF500FD2-BDF2-4C64-B635-5F48333695FE}" type="parTrans" cxnId="{4C0E5994-26DB-463B-B215-10C9FA95DBFE}">
      <dgm:prSet/>
      <dgm:spPr/>
      <dgm:t>
        <a:bodyPr/>
        <a:lstStyle/>
        <a:p>
          <a:endParaRPr lang="ru-RU"/>
        </a:p>
      </dgm:t>
    </dgm:pt>
    <dgm:pt modelId="{7237F8C0-B4EE-4638-935C-2FD080B5AD11}" type="sibTrans" cxnId="{4C0E5994-26DB-463B-B215-10C9FA95DBFE}">
      <dgm:prSet/>
      <dgm:spPr/>
      <dgm:t>
        <a:bodyPr/>
        <a:lstStyle/>
        <a:p>
          <a:endParaRPr lang="ru-RU"/>
        </a:p>
      </dgm:t>
    </dgm:pt>
    <dgm:pt modelId="{13EA1777-0FA3-42DE-8702-92977078EF24}">
      <dgm:prSet phldrT="[Текст]"/>
      <dgm:spPr/>
      <dgm:t>
        <a:bodyPr/>
        <a:lstStyle/>
        <a:p>
          <a:r>
            <a:rPr lang="ru-RU" dirty="0" smtClean="0"/>
            <a:t>Художественно - речевая</a:t>
          </a:r>
          <a:endParaRPr lang="ru-RU" dirty="0"/>
        </a:p>
      </dgm:t>
    </dgm:pt>
    <dgm:pt modelId="{48C527DA-0453-4D05-87B3-5EC6A2D8AC39}" type="parTrans" cxnId="{6B8D4AEF-F388-4D7E-AAE4-96B0AC01E607}">
      <dgm:prSet/>
      <dgm:spPr/>
      <dgm:t>
        <a:bodyPr/>
        <a:lstStyle/>
        <a:p>
          <a:endParaRPr lang="ru-RU"/>
        </a:p>
      </dgm:t>
    </dgm:pt>
    <dgm:pt modelId="{0D03AE23-F022-45B3-A17F-D049E25F4D91}" type="sibTrans" cxnId="{6B8D4AEF-F388-4D7E-AAE4-96B0AC01E607}">
      <dgm:prSet/>
      <dgm:spPr/>
      <dgm:t>
        <a:bodyPr/>
        <a:lstStyle/>
        <a:p>
          <a:endParaRPr lang="ru-RU"/>
        </a:p>
      </dgm:t>
    </dgm:pt>
    <dgm:pt modelId="{D8785B10-6CBA-4678-9BDE-186E6327907B}">
      <dgm:prSet phldrT="[Текст]"/>
      <dgm:spPr/>
      <dgm:t>
        <a:bodyPr/>
        <a:lstStyle/>
        <a:p>
          <a:r>
            <a:rPr lang="ru-RU" dirty="0" smtClean="0"/>
            <a:t>Самостоятельная</a:t>
          </a:r>
          <a:endParaRPr lang="ru-RU" dirty="0"/>
        </a:p>
      </dgm:t>
    </dgm:pt>
    <dgm:pt modelId="{65682F32-E3CA-4BCF-997F-8558A038A077}" type="parTrans" cxnId="{0A2B5F20-C885-4E84-878A-7F8B2509A3C7}">
      <dgm:prSet/>
      <dgm:spPr/>
      <dgm:t>
        <a:bodyPr/>
        <a:lstStyle/>
        <a:p>
          <a:endParaRPr lang="ru-RU"/>
        </a:p>
      </dgm:t>
    </dgm:pt>
    <dgm:pt modelId="{DC0D435F-5386-47CD-958C-AF2767178F40}" type="sibTrans" cxnId="{0A2B5F20-C885-4E84-878A-7F8B2509A3C7}">
      <dgm:prSet/>
      <dgm:spPr/>
      <dgm:t>
        <a:bodyPr/>
        <a:lstStyle/>
        <a:p>
          <a:endParaRPr lang="ru-RU"/>
        </a:p>
      </dgm:t>
    </dgm:pt>
    <dgm:pt modelId="{71FA8CFF-C5AD-4C97-9EFE-B8EE754DB14F}">
      <dgm:prSet phldrT="[Текст]"/>
      <dgm:spPr/>
      <dgm:t>
        <a:bodyPr/>
        <a:lstStyle/>
        <a:p>
          <a:r>
            <a:rPr lang="ru-RU" dirty="0" smtClean="0"/>
            <a:t>Игровая</a:t>
          </a:r>
          <a:endParaRPr lang="ru-RU" dirty="0"/>
        </a:p>
      </dgm:t>
    </dgm:pt>
    <dgm:pt modelId="{415CADAB-FCAD-4C66-A882-9B0C8B83D02D}" type="parTrans" cxnId="{41360E0F-A482-4D98-81EC-AE9BB7FEFCFF}">
      <dgm:prSet/>
      <dgm:spPr/>
      <dgm:t>
        <a:bodyPr/>
        <a:lstStyle/>
        <a:p>
          <a:endParaRPr lang="ru-RU"/>
        </a:p>
      </dgm:t>
    </dgm:pt>
    <dgm:pt modelId="{4DBF18F8-7494-4C0A-B52A-C0C890F7A18C}" type="sibTrans" cxnId="{41360E0F-A482-4D98-81EC-AE9BB7FEFCFF}">
      <dgm:prSet/>
      <dgm:spPr/>
      <dgm:t>
        <a:bodyPr/>
        <a:lstStyle/>
        <a:p>
          <a:endParaRPr lang="ru-RU"/>
        </a:p>
      </dgm:t>
    </dgm:pt>
    <dgm:pt modelId="{FC1744C5-0C48-4F4D-B2D7-47D7FA41ED92}">
      <dgm:prSet phldrT="[Текст]"/>
      <dgm:spPr/>
      <dgm:t>
        <a:bodyPr/>
        <a:lstStyle/>
        <a:p>
          <a:r>
            <a:rPr lang="ru-RU" dirty="0" smtClean="0"/>
            <a:t>Занятия по художественной литературе</a:t>
          </a:r>
          <a:endParaRPr lang="ru-RU" dirty="0"/>
        </a:p>
      </dgm:t>
    </dgm:pt>
    <dgm:pt modelId="{6AF0B9EB-41FD-42BA-A02D-2C34A3117292}" type="parTrans" cxnId="{E84D364F-4E52-42F6-83F2-470011DABF97}">
      <dgm:prSet/>
      <dgm:spPr/>
      <dgm:t>
        <a:bodyPr/>
        <a:lstStyle/>
        <a:p>
          <a:endParaRPr lang="ru-RU"/>
        </a:p>
      </dgm:t>
    </dgm:pt>
    <dgm:pt modelId="{53585783-9090-4CD7-BFB1-835580526EEB}" type="sibTrans" cxnId="{E84D364F-4E52-42F6-83F2-470011DABF97}">
      <dgm:prSet/>
      <dgm:spPr/>
      <dgm:t>
        <a:bodyPr/>
        <a:lstStyle/>
        <a:p>
          <a:endParaRPr lang="ru-RU"/>
        </a:p>
      </dgm:t>
    </dgm:pt>
    <dgm:pt modelId="{136A3457-3EA0-4246-BD85-35124B6E3CE5}" type="pres">
      <dgm:prSet presAssocID="{EA7C6F9F-FD06-4C85-A2A2-D1B72ACD3A9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2ABAAC-993D-4D78-9B36-BA6B9EF9BAC1}" type="pres">
      <dgm:prSet presAssocID="{FC1744C5-0C48-4F4D-B2D7-47D7FA41ED92}" presName="root1" presStyleCnt="0"/>
      <dgm:spPr/>
    </dgm:pt>
    <dgm:pt modelId="{AE7D9998-AD8F-47D3-9A36-8D2437C06EC5}" type="pres">
      <dgm:prSet presAssocID="{FC1744C5-0C48-4F4D-B2D7-47D7FA41ED92}" presName="LevelOneTextNode" presStyleLbl="node0" presStyleIdx="0" presStyleCnt="2" custScaleX="99998" custLinFactNeighborX="-171" custLinFactNeighborY="-360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8C692D-FAEB-424B-ACFE-5BDAAB5FB148}" type="pres">
      <dgm:prSet presAssocID="{FC1744C5-0C48-4F4D-B2D7-47D7FA41ED92}" presName="level2hierChild" presStyleCnt="0"/>
      <dgm:spPr/>
    </dgm:pt>
    <dgm:pt modelId="{AEFB74E1-2414-493A-A237-8999E9532741}" type="pres">
      <dgm:prSet presAssocID="{7981AB2F-DCFA-4DDA-9CC2-AF64A2084180}" presName="root1" presStyleCnt="0"/>
      <dgm:spPr/>
    </dgm:pt>
    <dgm:pt modelId="{7B0F6060-621A-4C06-8E3F-DA5A5A6784CE}" type="pres">
      <dgm:prSet presAssocID="{7981AB2F-DCFA-4DDA-9CC2-AF64A2084180}" presName="LevelOneTextNode" presStyleLbl="node0" presStyleIdx="1" presStyleCnt="2" custLinFactNeighborX="2870" custLinFactNeighborY="-23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6D1A58-6AC5-4E16-80E1-07712EE8196F}" type="pres">
      <dgm:prSet presAssocID="{7981AB2F-DCFA-4DDA-9CC2-AF64A2084180}" presName="level2hierChild" presStyleCnt="0"/>
      <dgm:spPr/>
    </dgm:pt>
    <dgm:pt modelId="{C7E2A3B2-4A47-45D9-91C9-DF33C4834CE3}" type="pres">
      <dgm:prSet presAssocID="{62076EC2-E456-413A-B905-DE58B245F45A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D9635FB-B84F-47AC-9344-7FCEA4650A58}" type="pres">
      <dgm:prSet presAssocID="{62076EC2-E456-413A-B905-DE58B245F45A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76FC1FD-E822-482F-B45D-394B827B31CB}" type="pres">
      <dgm:prSet presAssocID="{2EFA3D4A-2242-44DD-92F8-C271908AEA71}" presName="root2" presStyleCnt="0"/>
      <dgm:spPr/>
    </dgm:pt>
    <dgm:pt modelId="{16420A22-0B2F-4244-BC0B-92B7D9DDBFE0}" type="pres">
      <dgm:prSet presAssocID="{2EFA3D4A-2242-44DD-92F8-C271908AEA7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A9EFF4-D1A9-4D21-9335-C1962943146A}" type="pres">
      <dgm:prSet presAssocID="{2EFA3D4A-2242-44DD-92F8-C271908AEA71}" presName="level3hierChild" presStyleCnt="0"/>
      <dgm:spPr/>
    </dgm:pt>
    <dgm:pt modelId="{97FDE7F4-F958-4D7C-B7C6-B6DEE2A1247C}" type="pres">
      <dgm:prSet presAssocID="{DF500FD2-BDF2-4C64-B635-5F48333695FE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52124816-470C-497F-9008-EE9B06F832CC}" type="pres">
      <dgm:prSet presAssocID="{DF500FD2-BDF2-4C64-B635-5F48333695FE}" presName="connTx" presStyleLbl="parChTrans1D3" presStyleIdx="0" presStyleCnt="3"/>
      <dgm:spPr/>
      <dgm:t>
        <a:bodyPr/>
        <a:lstStyle/>
        <a:p>
          <a:endParaRPr lang="ru-RU"/>
        </a:p>
      </dgm:t>
    </dgm:pt>
    <dgm:pt modelId="{1FA3D95C-B270-491F-A3D5-4396819FAFD0}" type="pres">
      <dgm:prSet presAssocID="{2F807366-DDD8-4773-ACFF-5AF3D8A64B90}" presName="root2" presStyleCnt="0"/>
      <dgm:spPr/>
    </dgm:pt>
    <dgm:pt modelId="{657FF995-CE89-4BF7-82CD-EC2408309D19}" type="pres">
      <dgm:prSet presAssocID="{2F807366-DDD8-4773-ACFF-5AF3D8A64B90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827C29-8E1E-4DEE-9EAA-069F7F4A8F14}" type="pres">
      <dgm:prSet presAssocID="{2F807366-DDD8-4773-ACFF-5AF3D8A64B90}" presName="level3hierChild" presStyleCnt="0"/>
      <dgm:spPr/>
    </dgm:pt>
    <dgm:pt modelId="{05AFCEF4-91D1-4FF4-81A8-09B0AEED80A6}" type="pres">
      <dgm:prSet presAssocID="{48C527DA-0453-4D05-87B3-5EC6A2D8AC39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5D290414-4A38-4598-B87B-EBF47A4353A8}" type="pres">
      <dgm:prSet presAssocID="{48C527DA-0453-4D05-87B3-5EC6A2D8AC39}" presName="connTx" presStyleLbl="parChTrans1D3" presStyleIdx="1" presStyleCnt="3"/>
      <dgm:spPr/>
      <dgm:t>
        <a:bodyPr/>
        <a:lstStyle/>
        <a:p>
          <a:endParaRPr lang="ru-RU"/>
        </a:p>
      </dgm:t>
    </dgm:pt>
    <dgm:pt modelId="{4E445060-E39B-4637-8802-09DF96831F7D}" type="pres">
      <dgm:prSet presAssocID="{13EA1777-0FA3-42DE-8702-92977078EF24}" presName="root2" presStyleCnt="0"/>
      <dgm:spPr/>
    </dgm:pt>
    <dgm:pt modelId="{4B090F48-CEDB-4023-B326-B9645C2316AA}" type="pres">
      <dgm:prSet presAssocID="{13EA1777-0FA3-42DE-8702-92977078EF2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A57BCB-9724-4DF9-A3FF-5304A9AC68C1}" type="pres">
      <dgm:prSet presAssocID="{13EA1777-0FA3-42DE-8702-92977078EF24}" presName="level3hierChild" presStyleCnt="0"/>
      <dgm:spPr/>
    </dgm:pt>
    <dgm:pt modelId="{A4A2799F-0687-4DFC-BD40-CEDEB67EEF29}" type="pres">
      <dgm:prSet presAssocID="{65682F32-E3CA-4BCF-997F-8558A038A07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A104CFF-0215-4C4F-92AB-30B277725F16}" type="pres">
      <dgm:prSet presAssocID="{65682F32-E3CA-4BCF-997F-8558A038A07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D82E344-2857-434B-9C86-F0477A461648}" type="pres">
      <dgm:prSet presAssocID="{D8785B10-6CBA-4678-9BDE-186E6327907B}" presName="root2" presStyleCnt="0"/>
      <dgm:spPr/>
    </dgm:pt>
    <dgm:pt modelId="{71F651F2-8C33-4481-A79E-9E95999F733E}" type="pres">
      <dgm:prSet presAssocID="{D8785B10-6CBA-4678-9BDE-186E6327907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65FAAB-FE83-4CA2-B222-A417E80001DE}" type="pres">
      <dgm:prSet presAssocID="{D8785B10-6CBA-4678-9BDE-186E6327907B}" presName="level3hierChild" presStyleCnt="0"/>
      <dgm:spPr/>
    </dgm:pt>
    <dgm:pt modelId="{2497D744-C82D-41CC-B98C-EEB59EE0B5EE}" type="pres">
      <dgm:prSet presAssocID="{415CADAB-FCAD-4C66-A882-9B0C8B83D02D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1F3DA25E-C84C-4DD0-9271-1B842265BCFA}" type="pres">
      <dgm:prSet presAssocID="{415CADAB-FCAD-4C66-A882-9B0C8B83D02D}" presName="connTx" presStyleLbl="parChTrans1D3" presStyleIdx="2" presStyleCnt="3"/>
      <dgm:spPr/>
      <dgm:t>
        <a:bodyPr/>
        <a:lstStyle/>
        <a:p>
          <a:endParaRPr lang="ru-RU"/>
        </a:p>
      </dgm:t>
    </dgm:pt>
    <dgm:pt modelId="{B9D057B7-FFC8-46CA-BBDE-804083C17B3E}" type="pres">
      <dgm:prSet presAssocID="{71FA8CFF-C5AD-4C97-9EFE-B8EE754DB14F}" presName="root2" presStyleCnt="0"/>
      <dgm:spPr/>
    </dgm:pt>
    <dgm:pt modelId="{E6C0F95E-3E67-4EB6-8C10-D4177A050DB6}" type="pres">
      <dgm:prSet presAssocID="{71FA8CFF-C5AD-4C97-9EFE-B8EE754DB14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5A47B4-092E-4908-86FD-7054850B9A4D}" type="pres">
      <dgm:prSet presAssocID="{71FA8CFF-C5AD-4C97-9EFE-B8EE754DB14F}" presName="level3hierChild" presStyleCnt="0"/>
      <dgm:spPr/>
    </dgm:pt>
  </dgm:ptLst>
  <dgm:cxnLst>
    <dgm:cxn modelId="{A2A398FD-DE7B-4AD9-8617-4E19297AF50F}" type="presOf" srcId="{2F807366-DDD8-4773-ACFF-5AF3D8A64B90}" destId="{657FF995-CE89-4BF7-82CD-EC2408309D19}" srcOrd="0" destOrd="0" presId="urn:microsoft.com/office/officeart/2005/8/layout/hierarchy2"/>
    <dgm:cxn modelId="{81EC25EC-CAF2-4896-9585-2879567C2619}" srcId="{EA7C6F9F-FD06-4C85-A2A2-D1B72ACD3A94}" destId="{7981AB2F-DCFA-4DDA-9CC2-AF64A2084180}" srcOrd="1" destOrd="0" parTransId="{239FB604-6B97-40C8-9689-0015BBD32027}" sibTransId="{34E28DD4-343C-492E-B426-9AB2A8BF25EB}"/>
    <dgm:cxn modelId="{C0577A3B-8E63-41EA-8A0E-91836AA8F3BD}" type="presOf" srcId="{48C527DA-0453-4D05-87B3-5EC6A2D8AC39}" destId="{5D290414-4A38-4598-B87B-EBF47A4353A8}" srcOrd="1" destOrd="0" presId="urn:microsoft.com/office/officeart/2005/8/layout/hierarchy2"/>
    <dgm:cxn modelId="{DDC92618-8184-4864-803B-A8CA97B5CB81}" type="presOf" srcId="{FC1744C5-0C48-4F4D-B2D7-47D7FA41ED92}" destId="{AE7D9998-AD8F-47D3-9A36-8D2437C06EC5}" srcOrd="0" destOrd="0" presId="urn:microsoft.com/office/officeart/2005/8/layout/hierarchy2"/>
    <dgm:cxn modelId="{3B393C14-8635-4073-9427-80AA49C33938}" type="presOf" srcId="{48C527DA-0453-4D05-87B3-5EC6A2D8AC39}" destId="{05AFCEF4-91D1-4FF4-81A8-09B0AEED80A6}" srcOrd="0" destOrd="0" presId="urn:microsoft.com/office/officeart/2005/8/layout/hierarchy2"/>
    <dgm:cxn modelId="{CFA03E99-248E-4E7C-9A46-65DADE3A3DEA}" type="presOf" srcId="{71FA8CFF-C5AD-4C97-9EFE-B8EE754DB14F}" destId="{E6C0F95E-3E67-4EB6-8C10-D4177A050DB6}" srcOrd="0" destOrd="0" presId="urn:microsoft.com/office/officeart/2005/8/layout/hierarchy2"/>
    <dgm:cxn modelId="{0A2B5F20-C885-4E84-878A-7F8B2509A3C7}" srcId="{7981AB2F-DCFA-4DDA-9CC2-AF64A2084180}" destId="{D8785B10-6CBA-4678-9BDE-186E6327907B}" srcOrd="1" destOrd="0" parTransId="{65682F32-E3CA-4BCF-997F-8558A038A077}" sibTransId="{DC0D435F-5386-47CD-958C-AF2767178F40}"/>
    <dgm:cxn modelId="{6B63BE09-FBD8-4E87-A766-3E52A886E476}" type="presOf" srcId="{DF500FD2-BDF2-4C64-B635-5F48333695FE}" destId="{97FDE7F4-F958-4D7C-B7C6-B6DEE2A1247C}" srcOrd="0" destOrd="0" presId="urn:microsoft.com/office/officeart/2005/8/layout/hierarchy2"/>
    <dgm:cxn modelId="{E84D364F-4E52-42F6-83F2-470011DABF97}" srcId="{EA7C6F9F-FD06-4C85-A2A2-D1B72ACD3A94}" destId="{FC1744C5-0C48-4F4D-B2D7-47D7FA41ED92}" srcOrd="0" destOrd="0" parTransId="{6AF0B9EB-41FD-42BA-A02D-2C34A3117292}" sibTransId="{53585783-9090-4CD7-BFB1-835580526EEB}"/>
    <dgm:cxn modelId="{047E3390-D38D-4EAF-9FB8-26E2993A21B6}" type="presOf" srcId="{62076EC2-E456-413A-B905-DE58B245F45A}" destId="{C7E2A3B2-4A47-45D9-91C9-DF33C4834CE3}" srcOrd="0" destOrd="0" presId="urn:microsoft.com/office/officeart/2005/8/layout/hierarchy2"/>
    <dgm:cxn modelId="{6CF79039-84B5-4DD3-AF6C-FFB8ADCFF4AE}" type="presOf" srcId="{13EA1777-0FA3-42DE-8702-92977078EF24}" destId="{4B090F48-CEDB-4023-B326-B9645C2316AA}" srcOrd="0" destOrd="0" presId="urn:microsoft.com/office/officeart/2005/8/layout/hierarchy2"/>
    <dgm:cxn modelId="{3FB5F18A-8793-415B-8261-B71BF9CBD8B4}" type="presOf" srcId="{415CADAB-FCAD-4C66-A882-9B0C8B83D02D}" destId="{2497D744-C82D-41CC-B98C-EEB59EE0B5EE}" srcOrd="0" destOrd="0" presId="urn:microsoft.com/office/officeart/2005/8/layout/hierarchy2"/>
    <dgm:cxn modelId="{6B8D4AEF-F388-4D7E-AAE4-96B0AC01E607}" srcId="{2EFA3D4A-2242-44DD-92F8-C271908AEA71}" destId="{13EA1777-0FA3-42DE-8702-92977078EF24}" srcOrd="1" destOrd="0" parTransId="{48C527DA-0453-4D05-87B3-5EC6A2D8AC39}" sibTransId="{0D03AE23-F022-45B3-A17F-D049E25F4D91}"/>
    <dgm:cxn modelId="{E8AEB6D4-8B35-4428-A9AB-10D4529F0750}" type="presOf" srcId="{65682F32-E3CA-4BCF-997F-8558A038A077}" destId="{A4A2799F-0687-4DFC-BD40-CEDEB67EEF29}" srcOrd="0" destOrd="0" presId="urn:microsoft.com/office/officeart/2005/8/layout/hierarchy2"/>
    <dgm:cxn modelId="{29B0DE2F-2857-4F2D-8E0F-B271C57DC8D7}" srcId="{7981AB2F-DCFA-4DDA-9CC2-AF64A2084180}" destId="{2EFA3D4A-2242-44DD-92F8-C271908AEA71}" srcOrd="0" destOrd="0" parTransId="{62076EC2-E456-413A-B905-DE58B245F45A}" sibTransId="{1A8175D6-4FDB-4BE3-83BB-CB98E0FC927C}"/>
    <dgm:cxn modelId="{41360E0F-A482-4D98-81EC-AE9BB7FEFCFF}" srcId="{D8785B10-6CBA-4678-9BDE-186E6327907B}" destId="{71FA8CFF-C5AD-4C97-9EFE-B8EE754DB14F}" srcOrd="0" destOrd="0" parTransId="{415CADAB-FCAD-4C66-A882-9B0C8B83D02D}" sibTransId="{4DBF18F8-7494-4C0A-B52A-C0C890F7A18C}"/>
    <dgm:cxn modelId="{4C0E5994-26DB-463B-B215-10C9FA95DBFE}" srcId="{2EFA3D4A-2242-44DD-92F8-C271908AEA71}" destId="{2F807366-DDD8-4773-ACFF-5AF3D8A64B90}" srcOrd="0" destOrd="0" parTransId="{DF500FD2-BDF2-4C64-B635-5F48333695FE}" sibTransId="{7237F8C0-B4EE-4638-935C-2FD080B5AD11}"/>
    <dgm:cxn modelId="{36077E96-FC47-4E13-A045-DE2C620C5336}" type="presOf" srcId="{2EFA3D4A-2242-44DD-92F8-C271908AEA71}" destId="{16420A22-0B2F-4244-BC0B-92B7D9DDBFE0}" srcOrd="0" destOrd="0" presId="urn:microsoft.com/office/officeart/2005/8/layout/hierarchy2"/>
    <dgm:cxn modelId="{4B447CF9-59CE-4BE9-B072-5DADD808DEC3}" type="presOf" srcId="{65682F32-E3CA-4BCF-997F-8558A038A077}" destId="{DA104CFF-0215-4C4F-92AB-30B277725F16}" srcOrd="1" destOrd="0" presId="urn:microsoft.com/office/officeart/2005/8/layout/hierarchy2"/>
    <dgm:cxn modelId="{DB74A897-6448-4C1A-AD41-5382BA057C4A}" type="presOf" srcId="{EA7C6F9F-FD06-4C85-A2A2-D1B72ACD3A94}" destId="{136A3457-3EA0-4246-BD85-35124B6E3CE5}" srcOrd="0" destOrd="0" presId="urn:microsoft.com/office/officeart/2005/8/layout/hierarchy2"/>
    <dgm:cxn modelId="{4F3532DC-13B6-4987-A371-9E585F1AAFC4}" type="presOf" srcId="{7981AB2F-DCFA-4DDA-9CC2-AF64A2084180}" destId="{7B0F6060-621A-4C06-8E3F-DA5A5A6784CE}" srcOrd="0" destOrd="0" presId="urn:microsoft.com/office/officeart/2005/8/layout/hierarchy2"/>
    <dgm:cxn modelId="{1A7BAF85-179A-495A-9B6C-76E20D5E3634}" type="presOf" srcId="{62076EC2-E456-413A-B905-DE58B245F45A}" destId="{4D9635FB-B84F-47AC-9344-7FCEA4650A58}" srcOrd="1" destOrd="0" presId="urn:microsoft.com/office/officeart/2005/8/layout/hierarchy2"/>
    <dgm:cxn modelId="{7B5E176D-9BB0-4880-9F82-DCD65B84F96E}" type="presOf" srcId="{415CADAB-FCAD-4C66-A882-9B0C8B83D02D}" destId="{1F3DA25E-C84C-4DD0-9271-1B842265BCFA}" srcOrd="1" destOrd="0" presId="urn:microsoft.com/office/officeart/2005/8/layout/hierarchy2"/>
    <dgm:cxn modelId="{2010F72D-6BB9-4596-9ED2-E5DF06575434}" type="presOf" srcId="{D8785B10-6CBA-4678-9BDE-186E6327907B}" destId="{71F651F2-8C33-4481-A79E-9E95999F733E}" srcOrd="0" destOrd="0" presId="urn:microsoft.com/office/officeart/2005/8/layout/hierarchy2"/>
    <dgm:cxn modelId="{BAE930DB-9DAB-4F5E-A718-32C0324CF121}" type="presOf" srcId="{DF500FD2-BDF2-4C64-B635-5F48333695FE}" destId="{52124816-470C-497F-9008-EE9B06F832CC}" srcOrd="1" destOrd="0" presId="urn:microsoft.com/office/officeart/2005/8/layout/hierarchy2"/>
    <dgm:cxn modelId="{F9534466-ACCE-4DA1-8E3C-158D605FF08C}" type="presParOf" srcId="{136A3457-3EA0-4246-BD85-35124B6E3CE5}" destId="{AF2ABAAC-993D-4D78-9B36-BA6B9EF9BAC1}" srcOrd="0" destOrd="0" presId="urn:microsoft.com/office/officeart/2005/8/layout/hierarchy2"/>
    <dgm:cxn modelId="{9AF479E6-6B0A-481B-880E-07F332046361}" type="presParOf" srcId="{AF2ABAAC-993D-4D78-9B36-BA6B9EF9BAC1}" destId="{AE7D9998-AD8F-47D3-9A36-8D2437C06EC5}" srcOrd="0" destOrd="0" presId="urn:microsoft.com/office/officeart/2005/8/layout/hierarchy2"/>
    <dgm:cxn modelId="{37A637DA-1255-4484-8150-5271D11719CD}" type="presParOf" srcId="{AF2ABAAC-993D-4D78-9B36-BA6B9EF9BAC1}" destId="{0E8C692D-FAEB-424B-ACFE-5BDAAB5FB148}" srcOrd="1" destOrd="0" presId="urn:microsoft.com/office/officeart/2005/8/layout/hierarchy2"/>
    <dgm:cxn modelId="{7A7BF282-1566-4AEE-9CF4-DB111B5C8C97}" type="presParOf" srcId="{136A3457-3EA0-4246-BD85-35124B6E3CE5}" destId="{AEFB74E1-2414-493A-A237-8999E9532741}" srcOrd="1" destOrd="0" presId="urn:microsoft.com/office/officeart/2005/8/layout/hierarchy2"/>
    <dgm:cxn modelId="{0E661726-3B74-42DB-98FF-1BB36EACF51E}" type="presParOf" srcId="{AEFB74E1-2414-493A-A237-8999E9532741}" destId="{7B0F6060-621A-4C06-8E3F-DA5A5A6784CE}" srcOrd="0" destOrd="0" presId="urn:microsoft.com/office/officeart/2005/8/layout/hierarchy2"/>
    <dgm:cxn modelId="{B76025CC-F800-46B7-B4C5-230E41EBB603}" type="presParOf" srcId="{AEFB74E1-2414-493A-A237-8999E9532741}" destId="{8B6D1A58-6AC5-4E16-80E1-07712EE8196F}" srcOrd="1" destOrd="0" presId="urn:microsoft.com/office/officeart/2005/8/layout/hierarchy2"/>
    <dgm:cxn modelId="{A1E1B97F-A53B-4226-9BED-D34FB6C401C3}" type="presParOf" srcId="{8B6D1A58-6AC5-4E16-80E1-07712EE8196F}" destId="{C7E2A3B2-4A47-45D9-91C9-DF33C4834CE3}" srcOrd="0" destOrd="0" presId="urn:microsoft.com/office/officeart/2005/8/layout/hierarchy2"/>
    <dgm:cxn modelId="{15B604AF-C7F7-486B-90A6-0C7F49A1615B}" type="presParOf" srcId="{C7E2A3B2-4A47-45D9-91C9-DF33C4834CE3}" destId="{4D9635FB-B84F-47AC-9344-7FCEA4650A58}" srcOrd="0" destOrd="0" presId="urn:microsoft.com/office/officeart/2005/8/layout/hierarchy2"/>
    <dgm:cxn modelId="{F259F55E-73AE-4803-ACA7-D1ED76064466}" type="presParOf" srcId="{8B6D1A58-6AC5-4E16-80E1-07712EE8196F}" destId="{776FC1FD-E822-482F-B45D-394B827B31CB}" srcOrd="1" destOrd="0" presId="urn:microsoft.com/office/officeart/2005/8/layout/hierarchy2"/>
    <dgm:cxn modelId="{7DD1F7E9-302E-49A0-8DEE-F026CDE11257}" type="presParOf" srcId="{776FC1FD-E822-482F-B45D-394B827B31CB}" destId="{16420A22-0B2F-4244-BC0B-92B7D9DDBFE0}" srcOrd="0" destOrd="0" presId="urn:microsoft.com/office/officeart/2005/8/layout/hierarchy2"/>
    <dgm:cxn modelId="{33D2F5BB-3319-43D5-A64D-DA02913F3E08}" type="presParOf" srcId="{776FC1FD-E822-482F-B45D-394B827B31CB}" destId="{69A9EFF4-D1A9-4D21-9335-C1962943146A}" srcOrd="1" destOrd="0" presId="urn:microsoft.com/office/officeart/2005/8/layout/hierarchy2"/>
    <dgm:cxn modelId="{954C2CCA-C6F0-4E75-AF35-A3062A52425C}" type="presParOf" srcId="{69A9EFF4-D1A9-4D21-9335-C1962943146A}" destId="{97FDE7F4-F958-4D7C-B7C6-B6DEE2A1247C}" srcOrd="0" destOrd="0" presId="urn:microsoft.com/office/officeart/2005/8/layout/hierarchy2"/>
    <dgm:cxn modelId="{3C745335-A384-400E-82E1-B70EC2660D67}" type="presParOf" srcId="{97FDE7F4-F958-4D7C-B7C6-B6DEE2A1247C}" destId="{52124816-470C-497F-9008-EE9B06F832CC}" srcOrd="0" destOrd="0" presId="urn:microsoft.com/office/officeart/2005/8/layout/hierarchy2"/>
    <dgm:cxn modelId="{A5176EC5-3C49-43F0-8BAE-87DEC2C521D0}" type="presParOf" srcId="{69A9EFF4-D1A9-4D21-9335-C1962943146A}" destId="{1FA3D95C-B270-491F-A3D5-4396819FAFD0}" srcOrd="1" destOrd="0" presId="urn:microsoft.com/office/officeart/2005/8/layout/hierarchy2"/>
    <dgm:cxn modelId="{FDA02C0C-63E0-4AD1-884C-D422F9BEA584}" type="presParOf" srcId="{1FA3D95C-B270-491F-A3D5-4396819FAFD0}" destId="{657FF995-CE89-4BF7-82CD-EC2408309D19}" srcOrd="0" destOrd="0" presId="urn:microsoft.com/office/officeart/2005/8/layout/hierarchy2"/>
    <dgm:cxn modelId="{DEB2716F-CF99-40C3-A770-C009923C92E7}" type="presParOf" srcId="{1FA3D95C-B270-491F-A3D5-4396819FAFD0}" destId="{40827C29-8E1E-4DEE-9EAA-069F7F4A8F14}" srcOrd="1" destOrd="0" presId="urn:microsoft.com/office/officeart/2005/8/layout/hierarchy2"/>
    <dgm:cxn modelId="{76942342-EB62-4F60-BB0C-417514E4519A}" type="presParOf" srcId="{69A9EFF4-D1A9-4D21-9335-C1962943146A}" destId="{05AFCEF4-91D1-4FF4-81A8-09B0AEED80A6}" srcOrd="2" destOrd="0" presId="urn:microsoft.com/office/officeart/2005/8/layout/hierarchy2"/>
    <dgm:cxn modelId="{BAEDEBB9-2A18-4482-9D0D-8BE51299070B}" type="presParOf" srcId="{05AFCEF4-91D1-4FF4-81A8-09B0AEED80A6}" destId="{5D290414-4A38-4598-B87B-EBF47A4353A8}" srcOrd="0" destOrd="0" presId="urn:microsoft.com/office/officeart/2005/8/layout/hierarchy2"/>
    <dgm:cxn modelId="{DD33C1C4-D414-4160-A890-380B2D61F81D}" type="presParOf" srcId="{69A9EFF4-D1A9-4D21-9335-C1962943146A}" destId="{4E445060-E39B-4637-8802-09DF96831F7D}" srcOrd="3" destOrd="0" presId="urn:microsoft.com/office/officeart/2005/8/layout/hierarchy2"/>
    <dgm:cxn modelId="{C62A637A-E5D7-4BF8-9421-BB383D6AB39F}" type="presParOf" srcId="{4E445060-E39B-4637-8802-09DF96831F7D}" destId="{4B090F48-CEDB-4023-B326-B9645C2316AA}" srcOrd="0" destOrd="0" presId="urn:microsoft.com/office/officeart/2005/8/layout/hierarchy2"/>
    <dgm:cxn modelId="{75D306F6-5BB3-4C61-8C68-E704B734914F}" type="presParOf" srcId="{4E445060-E39B-4637-8802-09DF96831F7D}" destId="{3AA57BCB-9724-4DF9-A3FF-5304A9AC68C1}" srcOrd="1" destOrd="0" presId="urn:microsoft.com/office/officeart/2005/8/layout/hierarchy2"/>
    <dgm:cxn modelId="{8FA38F44-22E0-482A-8C03-93A64CE1BC66}" type="presParOf" srcId="{8B6D1A58-6AC5-4E16-80E1-07712EE8196F}" destId="{A4A2799F-0687-4DFC-BD40-CEDEB67EEF29}" srcOrd="2" destOrd="0" presId="urn:microsoft.com/office/officeart/2005/8/layout/hierarchy2"/>
    <dgm:cxn modelId="{E26B2222-594F-478E-8939-6AD851B3536E}" type="presParOf" srcId="{A4A2799F-0687-4DFC-BD40-CEDEB67EEF29}" destId="{DA104CFF-0215-4C4F-92AB-30B277725F16}" srcOrd="0" destOrd="0" presId="urn:microsoft.com/office/officeart/2005/8/layout/hierarchy2"/>
    <dgm:cxn modelId="{93FB72BF-B6DF-4184-85B4-56CF05D06CEB}" type="presParOf" srcId="{8B6D1A58-6AC5-4E16-80E1-07712EE8196F}" destId="{BD82E344-2857-434B-9C86-F0477A461648}" srcOrd="3" destOrd="0" presId="urn:microsoft.com/office/officeart/2005/8/layout/hierarchy2"/>
    <dgm:cxn modelId="{F2F7829D-1454-4896-98AB-AF2255D047FC}" type="presParOf" srcId="{BD82E344-2857-434B-9C86-F0477A461648}" destId="{71F651F2-8C33-4481-A79E-9E95999F733E}" srcOrd="0" destOrd="0" presId="urn:microsoft.com/office/officeart/2005/8/layout/hierarchy2"/>
    <dgm:cxn modelId="{A294195C-3EC2-4FC6-8613-F8D9B7F109F9}" type="presParOf" srcId="{BD82E344-2857-434B-9C86-F0477A461648}" destId="{0A65FAAB-FE83-4CA2-B222-A417E80001DE}" srcOrd="1" destOrd="0" presId="urn:microsoft.com/office/officeart/2005/8/layout/hierarchy2"/>
    <dgm:cxn modelId="{F6ECE805-1D8C-4801-9386-5DFA6A7F641D}" type="presParOf" srcId="{0A65FAAB-FE83-4CA2-B222-A417E80001DE}" destId="{2497D744-C82D-41CC-B98C-EEB59EE0B5EE}" srcOrd="0" destOrd="0" presId="urn:microsoft.com/office/officeart/2005/8/layout/hierarchy2"/>
    <dgm:cxn modelId="{6ED49DAC-4902-4357-9C8F-ADD5B1B9AFD8}" type="presParOf" srcId="{2497D744-C82D-41CC-B98C-EEB59EE0B5EE}" destId="{1F3DA25E-C84C-4DD0-9271-1B842265BCFA}" srcOrd="0" destOrd="0" presId="urn:microsoft.com/office/officeart/2005/8/layout/hierarchy2"/>
    <dgm:cxn modelId="{BE685606-A8E8-48A6-8062-5ECB041637D3}" type="presParOf" srcId="{0A65FAAB-FE83-4CA2-B222-A417E80001DE}" destId="{B9D057B7-FFC8-46CA-BBDE-804083C17B3E}" srcOrd="1" destOrd="0" presId="urn:microsoft.com/office/officeart/2005/8/layout/hierarchy2"/>
    <dgm:cxn modelId="{4593BE43-9969-4B8B-B8A1-F35D0D80598D}" type="presParOf" srcId="{B9D057B7-FFC8-46CA-BBDE-804083C17B3E}" destId="{E6C0F95E-3E67-4EB6-8C10-D4177A050DB6}" srcOrd="0" destOrd="0" presId="urn:microsoft.com/office/officeart/2005/8/layout/hierarchy2"/>
    <dgm:cxn modelId="{5F420E5C-7DAF-40DA-9C99-DD3895CB43BC}" type="presParOf" srcId="{B9D057B7-FFC8-46CA-BBDE-804083C17B3E}" destId="{FA5A47B4-092E-4908-86FD-7054850B9A4D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A8EE-6EF1-4EDA-8DC2-95B1C07DD25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1EF1-34D9-44D5-BEEA-AD45893A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91EF1-34D9-44D5-BEEA-AD45893AAC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alpha val="6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24EC9-4BE1-4E90-80CB-F67A1B7FB1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F2C5-BCFC-4881-B67A-E7AD2DF66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186107" cy="2941636"/>
          </a:xfrm>
        </p:spPr>
        <p:txBody>
          <a:bodyPr>
            <a:noAutofit/>
          </a:bodyPr>
          <a:lstStyle/>
          <a:p>
            <a:r>
              <a:rPr lang="ru-RU" sz="3200" dirty="0" smtClean="0"/>
              <a:t>«Развитие образной </a:t>
            </a:r>
            <a:br>
              <a:rPr lang="ru-RU" sz="3200" dirty="0" smtClean="0"/>
            </a:br>
            <a:r>
              <a:rPr lang="ru-RU" sz="3200" dirty="0" smtClean="0"/>
              <a:t>речи дошкольников».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Алексеева Татьяна Александровна</a:t>
            </a:r>
          </a:p>
          <a:p>
            <a:pPr>
              <a:buNone/>
            </a:pPr>
            <a:r>
              <a:rPr lang="ru-RU" sz="2400" b="1" i="1" dirty="0" smtClean="0"/>
              <a:t>воспитатель высшей категории</a:t>
            </a:r>
            <a:endParaRPr lang="ru-RU" sz="24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2500308"/>
            <a:ext cx="3008313" cy="3625857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Язык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есть удивительное и                       совершенное творение народной культуры  .</a:t>
            </a:r>
          </a:p>
          <a:p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                    Е.И. Тихеева</a:t>
            </a:r>
            <a:r>
              <a:rPr lang="ru-RU" sz="2000" dirty="0"/>
              <a:t>.</a:t>
            </a:r>
          </a:p>
        </p:txBody>
      </p:sp>
      <p:pic>
        <p:nvPicPr>
          <p:cNvPr id="2050" name="Picture 2" descr="D:\Мои документы\Мои рисунки\Рисунок\Рисунок 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5" y="2214558"/>
            <a:ext cx="1900238" cy="31489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Пословицы, которыми вы чаще всего пользуетесь </a:t>
            </a:r>
            <a:endParaRPr lang="ru-RU" b="1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14348" y="1571612"/>
            <a:ext cx="80010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Любишь кататься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люби и саночки возить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труда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выловишь рыбку из пруда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Сделал дело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гуляй смело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 мастера боится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14351" y="928673"/>
            <a:ext cx="7777913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пословицу по рифмующимся словам: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скуки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мал- удал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пострел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поспел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друзей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рублей.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7" y="1285862"/>
            <a:ext cx="8286809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Подберите  произведение  к пословицам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солоно хлебавши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труда  не будет и плода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Доброе дело правду говорить смело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Трусливому  зайцу и пенёк волк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(Лиса и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журавль,Репка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Колосок, Косточка, За обедом.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Баруздин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Носов 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Огурцы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»,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страха глаза велики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3" y="214293"/>
            <a:ext cx="800105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Подберите пословицы 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поговороки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числами.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волк гоняет овец полк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в поле не воин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за всех и все за одного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и на поле воюют , а один и на печи горюет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Семеро одного не ждут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с сошкой. семеро с ложкой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Семеро по лавкам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 голов- сто умов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имей сто рублей. А имей сто друзей.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27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27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27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27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27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27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8" y="714357"/>
          <a:ext cx="8358245" cy="535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Система работы по развитию  образной речи в старшей группе</a:t>
            </a:r>
            <a:endParaRPr lang="ru-RU" sz="32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 12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42978" y="857235"/>
            <a:ext cx="6336792" cy="4752594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868743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Благодарю </a:t>
            </a:r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за внимание</a:t>
            </a:r>
            <a:endParaRPr lang="ru-RU" sz="60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1" y="-1357347"/>
          <a:ext cx="7358114" cy="7929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1714480" y="1142984"/>
          <a:ext cx="6096000" cy="507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Методологическая основа</a:t>
            </a:r>
            <a:endParaRPr lang="ru-RU" dirty="0"/>
          </a:p>
        </p:txBody>
      </p:sp>
      <p:pic>
        <p:nvPicPr>
          <p:cNvPr id="4" name="Содержимое 3" descr="Рисунок 22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1473" y="1428737"/>
            <a:ext cx="2477051" cy="3257560"/>
          </a:xfrm>
        </p:spPr>
      </p:pic>
      <p:pic>
        <p:nvPicPr>
          <p:cNvPr id="6" name="Рисунок 5" descr="Рисунок 22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43239" y="2643183"/>
            <a:ext cx="2890475" cy="3857652"/>
          </a:xfrm>
          <a:prstGeom prst="rect">
            <a:avLst/>
          </a:prstGeom>
        </p:spPr>
      </p:pic>
      <p:pic>
        <p:nvPicPr>
          <p:cNvPr id="7" name="Рисунок 6" descr="Рисунок 22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15076" y="1428738"/>
            <a:ext cx="2286018" cy="3500463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Развиваем ритм и рифму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5" y="1443840"/>
            <a:ext cx="82153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-«Подбери слова, одинаковые по звучанию»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Крылечко - колечко, нос -.. банан -…., морковь -..,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карандаши -…, речка - …..;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-«Доскажи словечко»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Сели куры на забор и пустились в …..,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Пошла муха на базар и купила …..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«Сочини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четырёхстишье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по опорным словам»</a:t>
            </a:r>
          </a:p>
          <a:p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Н-р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: ромашка – Наташка, миска – сосиска, полка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иголка.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Рисунок 7"/>
          <p:cNvGraphicFramePr>
            <a:graphicFrameLocks noGrp="1"/>
          </p:cNvGraphicFramePr>
          <p:nvPr>
            <p:ph type="pic" idx="1"/>
          </p:nvPr>
        </p:nvGraphicFramePr>
        <p:xfrm>
          <a:off x="571503" y="285730"/>
          <a:ext cx="8072441" cy="3357585"/>
        </p:xfrm>
        <a:graphic>
          <a:graphicData uri="http://schemas.openxmlformats.org/drawingml/2006/table">
            <a:tbl>
              <a:tblPr/>
              <a:tblGrid>
                <a:gridCol w="1928798"/>
                <a:gridCol w="1928827"/>
                <a:gridCol w="1928827"/>
                <a:gridCol w="2285989"/>
              </a:tblGrid>
              <a:tr h="3357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19" marR="61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19" marR="61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19" marR="61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19" marR="61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4" y="5367339"/>
            <a:ext cx="7786741" cy="8477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Сочинение стихов с использованием </a:t>
            </a:r>
            <a:r>
              <a:rPr lang="ru-RU" sz="2800" b="1" dirty="0" err="1" smtClean="0"/>
              <a:t>мнемотаблиц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35501" y="3966362"/>
            <a:ext cx="228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горе стояла Ёлка,</a:t>
            </a:r>
            <a:endParaRPr lang="ru-RU" sz="9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Вся пушистая, в иголках.</a:t>
            </a:r>
            <a:endParaRPr lang="ru-RU" sz="9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верхушке шишка</a:t>
            </a:r>
            <a:endParaRPr lang="ru-RU" sz="9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под ёлкой Мишка.</a:t>
            </a:r>
            <a:endParaRPr lang="ru-RU" dirty="0"/>
          </a:p>
        </p:txBody>
      </p:sp>
      <p:pic>
        <p:nvPicPr>
          <p:cNvPr id="24580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21"/>
            <a:ext cx="1214446" cy="2309617"/>
          </a:xfrm>
          <a:prstGeom prst="rect">
            <a:avLst/>
          </a:prstGeo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2326577" y="1102393"/>
            <a:ext cx="2276488" cy="1357540"/>
          </a:xfrm>
          <a:prstGeom prst="rect">
            <a:avLst/>
          </a:prstGeom>
          <a:noFill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80" y="714356"/>
            <a:ext cx="1371195" cy="2214579"/>
          </a:xfrm>
          <a:prstGeom prst="rect">
            <a:avLst/>
          </a:prstGeom>
          <a:noFill/>
        </p:spPr>
      </p:pic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43702" y="714356"/>
            <a:ext cx="1803810" cy="22145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Этапы  обучения детей использованию иносказательных форм народного фольклора</a:t>
            </a:r>
            <a:endParaRPr lang="ru-RU" sz="3200" b="1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500175"/>
            <a:ext cx="8215403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1этап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познавательный интерес к различным формам фольклора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моциональной направленности -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частушки,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потешки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прибаутки.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ической соотнесённости с миром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заклички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считалки,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чистоговорки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,скороговорки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(Вспомните, пожалуйста!)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иносказательной направленности- поговорки, пословицы, фразеологизмы, загадки.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28662" y="1071549"/>
            <a:ext cx="742955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у детей понимание языковых средств, свойственных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пословицам и поговоркам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использованием игр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означает это слово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 слово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 словосочетание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571482"/>
            <a:ext cx="71438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3 этап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использовать пословицы и поговорки в разных видах совместной деятельности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помощью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речевых    ассоциаций,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динамических пауз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иллюстрирования текста.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Знакомить детей с прямым и переносным  значением слов и словосочетаний.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9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4 этап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детей использовать образные выражения правильно, в соответствии с ситуацией  в самостоятельной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деятельности.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Семеро одного не ждут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Делу время, а потехе час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498</Words>
  <Application>Microsoft Office PowerPoint</Application>
  <PresentationFormat>Экран (4:3)</PresentationFormat>
  <Paragraphs>107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«Развитие образной  речи дошкольников».</vt:lpstr>
      <vt:lpstr>Задачи</vt:lpstr>
      <vt:lpstr>Методологическая основа</vt:lpstr>
      <vt:lpstr>Развиваем ритм и рифму</vt:lpstr>
      <vt:lpstr>Слайд 5</vt:lpstr>
      <vt:lpstr>Этапы  обучения детей использованию иносказательных форм народного фольклора</vt:lpstr>
      <vt:lpstr>Слайд 7</vt:lpstr>
      <vt:lpstr>Слайд 8</vt:lpstr>
      <vt:lpstr>Слайд 9</vt:lpstr>
      <vt:lpstr>Пословицы, которыми вы чаще всего пользуетесь </vt:lpstr>
      <vt:lpstr>Слайд 11</vt:lpstr>
      <vt:lpstr>Слайд 12</vt:lpstr>
      <vt:lpstr>Слайд 13</vt:lpstr>
      <vt:lpstr>Система работы по развитию  образной речи в старшей группе</vt:lpstr>
      <vt:lpstr>Результаты работы</vt:lpstr>
      <vt:lpstr>Слайд 16</vt:lpstr>
      <vt:lpstr>Благодарю 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kolosok</dc:creator>
  <cp:lastModifiedBy>kolosok</cp:lastModifiedBy>
  <cp:revision>89</cp:revision>
  <dcterms:created xsi:type="dcterms:W3CDTF">2011-04-02T13:56:53Z</dcterms:created>
  <dcterms:modified xsi:type="dcterms:W3CDTF">2012-11-19T09:32:17Z</dcterms:modified>
</cp:coreProperties>
</file>