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2667000"/>
            <a:ext cx="6400800" cy="2819400"/>
          </a:xfrm>
        </p:spPr>
        <p:txBody>
          <a:bodyPr>
            <a:normAutofit/>
          </a:bodyPr>
          <a:lstStyle/>
          <a:p>
            <a:r>
              <a:rPr lang="ru-RU" b="1" i="1" u="sng" dirty="0" smtClean="0">
                <a:solidFill>
                  <a:srgbClr val="C00000"/>
                </a:solidFill>
              </a:rPr>
              <a:t>Развлечение</a:t>
            </a:r>
            <a:r>
              <a:rPr lang="ru-RU" b="1" i="1" dirty="0" smtClean="0">
                <a:solidFill>
                  <a:srgbClr val="C00000"/>
                </a:solidFill>
              </a:rPr>
              <a:t> «Путешествие в страну мыльных пузырей с </a:t>
            </a:r>
            <a:r>
              <a:rPr lang="ru-RU" b="1" i="1" dirty="0" err="1" smtClean="0">
                <a:solidFill>
                  <a:srgbClr val="C00000"/>
                </a:solidFill>
              </a:rPr>
              <a:t>Клёпой</a:t>
            </a:r>
            <a:r>
              <a:rPr lang="ru-RU" b="1" i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1600" y="4876800"/>
            <a:ext cx="3886200" cy="185903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Воспитатель высшей квалификационной категории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Перминова</a:t>
            </a:r>
            <a:r>
              <a:rPr lang="ru-RU" dirty="0" smtClean="0">
                <a:solidFill>
                  <a:srgbClr val="0070C0"/>
                </a:solidFill>
              </a:rPr>
              <a:t> Л.А.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Средняя «Б» группа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2015 г.</a:t>
            </a:r>
          </a:p>
          <a:p>
            <a:endParaRPr lang="ru-RU" dirty="0"/>
          </a:p>
        </p:txBody>
      </p:sp>
      <p:pic>
        <p:nvPicPr>
          <p:cNvPr id="4" name="Picture 6" descr="http://t3.gstatic.com/images?q=tbn:ANd9GcRDgbDQzI7bmMmeYewIp9pX0cKvOtL7nySB5FWEZrAuEYFgKfJ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2171">
            <a:off x="5638800" y="355389"/>
            <a:ext cx="3048000" cy="26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t0.gstatic.com/images?q=tbn:ANd9GcS0v54hDPxKQgYRl-uhKlKnb59kFJsuQdPtaJ6rsSiCXqSp8K9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25073">
            <a:off x="411992" y="604112"/>
            <a:ext cx="3566292" cy="2364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П/И «Домик мыльного пузыря»</a:t>
            </a:r>
            <a:endParaRPr lang="ru-RU" dirty="0"/>
          </a:p>
        </p:txBody>
      </p:sp>
      <p:pic>
        <p:nvPicPr>
          <p:cNvPr id="19458" name="Picture 2" descr="C:\Users\пользователь\Desktop\фото дет. сад\фото ср. Б\DSCN12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1143000"/>
            <a:ext cx="81534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80248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стране «Мыльных пузырей очень весело!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888\Desktop\фото пузыри\DSCN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153400" cy="5486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t1.gstatic.com/images?q=tbn:ANd9GcSmUZzHlqiDKMxFxivd1a6JkLJg5NtgK9F7nojjbkMJVbV2Rz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708920"/>
            <a:ext cx="6759992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Эксперементы</a:t>
            </a:r>
            <a:r>
              <a:rPr lang="ru-RU" dirty="0" smtClean="0"/>
              <a:t> с мылом</a:t>
            </a:r>
            <a:endParaRPr lang="ru-RU" dirty="0"/>
          </a:p>
        </p:txBody>
      </p:sp>
      <p:pic>
        <p:nvPicPr>
          <p:cNvPr id="4" name="Picture 2" descr="C:\Users\пользователь\Desktop\фото дет. сад\фото ср. Б\DSCN125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1143000"/>
            <a:ext cx="8147302" cy="5484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П/И «Раздувайся пузырь»</a:t>
            </a:r>
            <a:endParaRPr lang="ru-RU" dirty="0"/>
          </a:p>
        </p:txBody>
      </p:sp>
      <p:pic>
        <p:nvPicPr>
          <p:cNvPr id="14338" name="Picture 2" descr="C:\Users\пользователь\Desktop\фото дет. сад\фото ср. Б\DSCN1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9600" y="990600"/>
            <a:ext cx="7823200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пользователь\Desktop\фото дет. сад\фото ср. Б\DSCN1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3400" y="228600"/>
            <a:ext cx="8204200" cy="615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Окрашивание мыльной воды </a:t>
            </a:r>
            <a:endParaRPr lang="ru-RU" dirty="0"/>
          </a:p>
        </p:txBody>
      </p:sp>
      <p:pic>
        <p:nvPicPr>
          <p:cNvPr id="16386" name="Picture 2" descr="C:\Users\пользователь\Desktop\фото дет. сад\фото ср. Б\DSCN12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0" y="1039814"/>
            <a:ext cx="7147982" cy="53609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какие пузыри у нас получились.</a:t>
            </a:r>
            <a:endParaRPr lang="ru-RU" dirty="0"/>
          </a:p>
        </p:txBody>
      </p:sp>
      <p:pic>
        <p:nvPicPr>
          <p:cNvPr id="11266" name="Picture 2" descr="C:\Users\пользователь\Desktop\фото дет. сад\фото ср. Б\DSCN1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276350"/>
            <a:ext cx="8229600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живёшь- вот так!!!</a:t>
            </a:r>
            <a:endParaRPr lang="ru-RU" dirty="0"/>
          </a:p>
        </p:txBody>
      </p:sp>
      <p:pic>
        <p:nvPicPr>
          <p:cNvPr id="13314" name="Picture 2" descr="C:\Users\пользователь\Desktop\фото дет. сад\фото ср. Б\DSCN1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66800"/>
            <a:ext cx="82296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Отправляемся в страну «Мыльных пузырей».</a:t>
            </a:r>
            <a:endParaRPr lang="ru-RU" dirty="0"/>
          </a:p>
        </p:txBody>
      </p:sp>
      <p:pic>
        <p:nvPicPr>
          <p:cNvPr id="17410" name="Picture 2" descr="C:\Users\пользователь\Desktop\фото дет. сад\фото ср. Б\DSCN1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085850"/>
            <a:ext cx="8305800" cy="577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«Дорожка препятствий»</a:t>
            </a:r>
            <a:endParaRPr lang="ru-RU" dirty="0"/>
          </a:p>
        </p:txBody>
      </p:sp>
      <p:pic>
        <p:nvPicPr>
          <p:cNvPr id="18434" name="Picture 2" descr="C:\Users\пользователь\Desktop\фото дет. сад\фото ср. Б\DSCN1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143000"/>
            <a:ext cx="8229600" cy="54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6">
      <a:dk1>
        <a:sysClr val="windowText" lastClr="000000"/>
      </a:dk1>
      <a:lt1>
        <a:sysClr val="window" lastClr="FFFFFF"/>
      </a:lt1>
      <a:dk2>
        <a:srgbClr val="92D050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41</TotalTime>
  <Words>78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Развлечение «Путешествие в страну мыльных пузырей с Клёпой»</vt:lpstr>
      <vt:lpstr>Эксперементы с мылом</vt:lpstr>
      <vt:lpstr>П/И «Раздувайся пузырь»</vt:lpstr>
      <vt:lpstr>Слайд 4</vt:lpstr>
      <vt:lpstr>Окрашивание мыльной воды </vt:lpstr>
      <vt:lpstr>Вот какие пузыри у нас получились.</vt:lpstr>
      <vt:lpstr>Как живёшь- вот так!!!</vt:lpstr>
      <vt:lpstr>Отправляемся в страну «Мыльных пузырей».</vt:lpstr>
      <vt:lpstr>«Дорожка препятствий»</vt:lpstr>
      <vt:lpstr>П/И «Домик мыльного пузыря»</vt:lpstr>
      <vt:lpstr>В стране «Мыльных пузырей очень весело!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Развлечение «Путешествие в страну мыльных пузырей с Клёпой»</dc:title>
  <dc:creator>пользователь</dc:creator>
  <cp:lastModifiedBy>888</cp:lastModifiedBy>
  <cp:revision>9</cp:revision>
  <dcterms:created xsi:type="dcterms:W3CDTF">2015-10-13T12:13:17Z</dcterms:created>
  <dcterms:modified xsi:type="dcterms:W3CDTF">2015-10-16T13:09:09Z</dcterms:modified>
</cp:coreProperties>
</file>