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 по преемственности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№19 и МБОУ СОШ №11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Преемственность в работе детского сада и школы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учётом ФГТ и ФГОС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школа\Desktop\2015-2016\1.04.2015 г. экскурсия по школе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7525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“Школа не должна вносить резкого перелома в жизнь. Став учеником, ребенок продолжает делать сегодня то, что делал вчера. Пусть новое появляется в его жизни постепенно и не ошеломляет лавиной впечатлений” (В.А.Сухомлинский).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школа\Desktop\2015-2016\IMG_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943600" cy="4557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Цель преемственности  – обеспечить полноценное личностное развитие, физиологическое и психологическое благополучие ребенка в переходный период от дошкольного воспитания к школе</a:t>
            </a:r>
            <a:endParaRPr lang="ru-RU" sz="2400" dirty="0"/>
          </a:p>
        </p:txBody>
      </p:sp>
      <p:pic>
        <p:nvPicPr>
          <p:cNvPr id="3074" name="Picture 2" descr="C:\Users\школа\Desktop\2015-2016\IMG_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основу ФГТ и ФГОС положена единая теоретико-методологическая основа: </a:t>
            </a:r>
          </a:p>
          <a:p>
            <a:pPr>
              <a:buNone/>
            </a:pPr>
            <a:r>
              <a:rPr lang="ru-RU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подход, который предполагает: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и развитие качеств личности, отвечающих требованиям информационного общества, инновационной экономики;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готовности к саморазвитию и непрерывному образованию;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активную учебно-познавательную деятельность обучающихся;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образовательного процесса с учетом индивидуальных возрастных, психологических и физиологических особенностей обучающихся.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взрослого и детей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физических качеств - укрепление физического здоровья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предпосылок учебной деятельности - формирование основ умения учиться и способности к организации своей деятельности</a:t>
            </a:r>
          </a:p>
          <a:p>
            <a:pPr lvl="0"/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общей культуры, развитие интеллектуальных и личностных качеств - духовно-нравственное развитие и воспитание</a:t>
            </a:r>
          </a:p>
          <a:p>
            <a:r>
              <a:rPr lang="ru-RU" sz="5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Физически - развитый, овладевший основными культурно-гигиеническими навыками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 ребенка сформированы основные физические качества и потребность в двигательной активности.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Любознательный, активный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 отзывчивый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со взрослыми и сверстниками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способный управлять своим поведением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способный решать интеллектуальные и личностные задачи  (проблемы), адекватные возрасту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имеющий первичные представления о себе, семье, обществе, государстве, мире и природе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овладевший универсальными предпосылками учебной деятельности – умениями работать по правилу и по образцу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овладевший необходимыми умениями и навыками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Детский сад в нашем понимании является фундаментом образования, а школа - само здание, где идет развитие образовательного потенциала, базовая культура личности.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школа\Desktop\2015-2016\16 февраля 2015 г.подготовка к школ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        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rgbClr val="0070C0"/>
                </a:solidFill>
              </a:rPr>
              <a:t>Подход реализации единой линии развития ребенка на этапах дошкольного и начального школьного образования может придать педагогическому процессу целостный, последовательный и перспективный характер. И, наконец-то, две ступени образования будут действовать не изолированно друг от друга, а в тесной взаимосвязи, что позволит школе опираться на развитие ребенка, получаемое в дошкольном учреждении.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школа\Desktop\2015-2016\1.04.2015 г. экскурсия по школе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71800"/>
            <a:ext cx="5257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2015-2016\1 сентября 2015 г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63612">
            <a:off x="493943" y="536650"/>
            <a:ext cx="2877377" cy="2743200"/>
          </a:xfrm>
          <a:prstGeom prst="rect">
            <a:avLst/>
          </a:prstGeom>
          <a:noFill/>
        </p:spPr>
      </p:pic>
      <p:pic>
        <p:nvPicPr>
          <p:cNvPr id="1028" name="Picture 4" descr="C:\Users\школа\Desktop\2015-2016\защита проекта МОЯ малая Родина 21.09.201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"/>
            <a:ext cx="2743200" cy="2743200"/>
          </a:xfrm>
          <a:prstGeom prst="rect">
            <a:avLst/>
          </a:prstGeom>
          <a:noFill/>
        </p:spPr>
      </p:pic>
      <p:pic>
        <p:nvPicPr>
          <p:cNvPr id="1029" name="Picture 5" descr="C:\Users\школа\Desktop\2015-2016\дорога\IMG_1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352800"/>
            <a:ext cx="4419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284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Семинар по преемственности МДОУ №19 и МБОУ СОШ №11</vt:lpstr>
      <vt:lpstr>“Школа не должна вносить резкого перелома в жизнь. Став учеником, ребенок продолжает делать сегодня то, что делал вчера. Пусть новое появляется в его жизни постепенно и не ошеломляет лавиной впечатлений” (В.А.Сухомлинский). </vt:lpstr>
      <vt:lpstr> Цель преемственности  – обеспечить полноценное личностное развитие, физиологическое и психологическое благополучие ребенка в переходный период от дошкольного воспитания к школе</vt:lpstr>
      <vt:lpstr>Слайд 4</vt:lpstr>
      <vt:lpstr>У ребенка сформированы основные физические качества и потребность в двигательной активности. </vt:lpstr>
      <vt:lpstr>Детский сад в нашем понимании является фундаментом образования, а школа - само здание, где идет развитие образовательного потенциала, базовая культура личности.</vt:lpstr>
      <vt:lpstr>           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преемственности МДОУ №19 и МБОУ СОШ №11</dc:title>
  <dc:creator>Admin</dc:creator>
  <cp:lastModifiedBy>Admin</cp:lastModifiedBy>
  <cp:revision>7</cp:revision>
  <dcterms:created xsi:type="dcterms:W3CDTF">2015-09-28T18:18:45Z</dcterms:created>
  <dcterms:modified xsi:type="dcterms:W3CDTF">2015-10-17T06:26:25Z</dcterms:modified>
</cp:coreProperties>
</file>