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1" r:id="rId2"/>
    <p:sldId id="292" r:id="rId3"/>
    <p:sldId id="27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  <p:sldId id="274" r:id="rId15"/>
    <p:sldId id="257" r:id="rId16"/>
    <p:sldId id="275" r:id="rId17"/>
    <p:sldId id="276" r:id="rId18"/>
    <p:sldId id="281" r:id="rId19"/>
    <p:sldId id="278" r:id="rId20"/>
    <p:sldId id="273" r:id="rId21"/>
    <p:sldId id="277" r:id="rId22"/>
    <p:sldId id="279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89D5-FE62-40BE-8BF2-F9F41B175B00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A53-D764-4A81-A744-3DA1CFD0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3FD9-A99C-42D9-9AF1-6AF795C0CA8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1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2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2.jpeg"/><Relationship Id="rId1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19" Type="http://schemas.openxmlformats.org/officeDocument/2006/relationships/image" Target="../media/image24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6.gif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slide" Target="slide5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6.gif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gif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6.gif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slide" Target="slide13.xml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6.gif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6.gif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6.gif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8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9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0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0" name="Рисунок 29" descr="clip-art-flowers-76220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1" name="Рисунок 30" descr="clip-art-flowers-652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2" name="Рисунок 31" descr="clip-art-flowers-09316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7" name="Рисунок 36" descr="clip-art-flowers-6360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34" name="Рисунок 33" descr="clip-art-flowers-27544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35" name="Рисунок 34" descr="flower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50" name="Рисунок 49" descr="BEE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714884"/>
            <a:ext cx="587140" cy="642942"/>
          </a:xfrm>
          <a:prstGeom prst="rect">
            <a:avLst/>
          </a:prstGeom>
        </p:spPr>
      </p:pic>
      <p:pic>
        <p:nvPicPr>
          <p:cNvPr id="52" name="Рисунок 51" descr="BEE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64" y="3929066"/>
            <a:ext cx="521902" cy="571504"/>
          </a:xfrm>
          <a:prstGeom prst="rect">
            <a:avLst/>
          </a:prstGeom>
        </p:spPr>
      </p:pic>
      <p:pic>
        <p:nvPicPr>
          <p:cNvPr id="54" name="Рисунок 53" descr="BEE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827535"/>
            <a:ext cx="549504" cy="601729"/>
          </a:xfrm>
          <a:prstGeom prst="rect">
            <a:avLst/>
          </a:prstGeom>
        </p:spPr>
      </p:pic>
      <p:pic>
        <p:nvPicPr>
          <p:cNvPr id="58" name="Рисунок 57" descr="BEE2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643578"/>
            <a:ext cx="561904" cy="615308"/>
          </a:xfrm>
          <a:prstGeom prst="rect">
            <a:avLst/>
          </a:prstGeom>
        </p:spPr>
      </p:pic>
      <p:pic>
        <p:nvPicPr>
          <p:cNvPr id="60" name="Рисунок 59" descr="BEE2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5704503"/>
            <a:ext cx="571504" cy="625820"/>
          </a:xfrm>
          <a:prstGeom prst="rect">
            <a:avLst/>
          </a:prstGeom>
        </p:spPr>
      </p:pic>
      <p:pic>
        <p:nvPicPr>
          <p:cNvPr id="61" name="Рисунок 60" descr="BEE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728" y="5357826"/>
            <a:ext cx="587140" cy="642942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571604" y="714357"/>
            <a:ext cx="6156313" cy="4214841"/>
            <a:chOff x="1571604" y="916449"/>
            <a:chExt cx="6156313" cy="3798435"/>
          </a:xfrm>
        </p:grpSpPr>
        <p:sp>
          <p:nvSpPr>
            <p:cNvPr id="63" name="Блок-схема: перфолента 62"/>
            <p:cNvSpPr/>
            <p:nvPr/>
          </p:nvSpPr>
          <p:spPr>
            <a:xfrm>
              <a:off x="1857356" y="1500174"/>
              <a:ext cx="5572164" cy="3214710"/>
            </a:xfrm>
            <a:prstGeom prst="flowChartPunchedTap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</a:rPr>
                <a:t>Правила игры в пионербол</a:t>
              </a:r>
              <a:endPara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endParaRPr>
            </a:p>
          </p:txBody>
        </p:sp>
        <p:pic>
          <p:nvPicPr>
            <p:cNvPr id="64" name="Рисунок 63" descr="пчелка.png"/>
            <p:cNvPicPr>
              <a:picLocks noChangeAspect="1"/>
            </p:cNvPicPr>
            <p:nvPr/>
          </p:nvPicPr>
          <p:blipFill>
            <a:blip r:embed="rId20" cstate="print"/>
            <a:srcRect b="26665"/>
            <a:stretch>
              <a:fillRect/>
            </a:stretch>
          </p:blipFill>
          <p:spPr>
            <a:xfrm rot="714977" flipH="1">
              <a:off x="7072330" y="916449"/>
              <a:ext cx="655587" cy="785818"/>
            </a:xfrm>
            <a:prstGeom prst="rect">
              <a:avLst/>
            </a:prstGeom>
          </p:spPr>
        </p:pic>
        <p:pic>
          <p:nvPicPr>
            <p:cNvPr id="65" name="Рисунок 64" descr="пчелка.png"/>
            <p:cNvPicPr>
              <a:picLocks noChangeAspect="1"/>
            </p:cNvPicPr>
            <p:nvPr/>
          </p:nvPicPr>
          <p:blipFill>
            <a:blip r:embed="rId20" cstate="print"/>
            <a:srcRect b="26665"/>
            <a:stretch>
              <a:fillRect/>
            </a:stretch>
          </p:blipFill>
          <p:spPr>
            <a:xfrm>
              <a:off x="1571604" y="1214422"/>
              <a:ext cx="655587" cy="785818"/>
            </a:xfrm>
            <a:prstGeom prst="rect">
              <a:avLst/>
            </a:prstGeom>
          </p:spPr>
        </p:pic>
      </p:grpSp>
      <p:pic>
        <p:nvPicPr>
          <p:cNvPr id="66" name="Рисунок 65" descr="BEE11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3857628"/>
            <a:ext cx="857494" cy="928694"/>
          </a:xfrm>
          <a:prstGeom prst="rect">
            <a:avLst/>
          </a:prstGeom>
        </p:spPr>
      </p:pic>
      <p:pic>
        <p:nvPicPr>
          <p:cNvPr id="67" name="Рисунок 66" descr="anienter3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428992" y="4000504"/>
            <a:ext cx="642942" cy="614367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hlinkClick r:id="rId17" action="ppaction://hlinksldjump"/>
          </p:cNvPr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grpSp>
        <p:nvGrpSpPr>
          <p:cNvPr id="19" name="Группа 18"/>
          <p:cNvGrpSpPr/>
          <p:nvPr/>
        </p:nvGrpSpPr>
        <p:grpSpPr>
          <a:xfrm>
            <a:off x="1571604" y="916449"/>
            <a:ext cx="6156313" cy="3798435"/>
            <a:chOff x="1571604" y="916449"/>
            <a:chExt cx="6156313" cy="3798435"/>
          </a:xfrm>
        </p:grpSpPr>
        <p:sp>
          <p:nvSpPr>
            <p:cNvPr id="20" name="Блок-схема: перфолента 19"/>
            <p:cNvSpPr/>
            <p:nvPr/>
          </p:nvSpPr>
          <p:spPr>
            <a:xfrm>
              <a:off x="1857356" y="1500174"/>
              <a:ext cx="5572164" cy="3214710"/>
            </a:xfrm>
            <a:prstGeom prst="flowChartPunchedTap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400" smtClean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</a:rPr>
                <a:t>Молодец!</a:t>
              </a:r>
              <a:endParaRPr lang="ru-RU" sz="44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endParaRPr>
            </a:p>
          </p:txBody>
        </p:sp>
        <p:pic>
          <p:nvPicPr>
            <p:cNvPr id="22" name="Рисунок 21" descr="пчелка.png"/>
            <p:cNvPicPr>
              <a:picLocks noChangeAspect="1"/>
            </p:cNvPicPr>
            <p:nvPr/>
          </p:nvPicPr>
          <p:blipFill>
            <a:blip r:embed="rId16" cstate="print"/>
            <a:srcRect b="26665"/>
            <a:stretch>
              <a:fillRect/>
            </a:stretch>
          </p:blipFill>
          <p:spPr>
            <a:xfrm rot="714977" flipH="1">
              <a:off x="7072330" y="916449"/>
              <a:ext cx="655587" cy="785818"/>
            </a:xfrm>
            <a:prstGeom prst="rect">
              <a:avLst/>
            </a:prstGeom>
          </p:spPr>
        </p:pic>
        <p:pic>
          <p:nvPicPr>
            <p:cNvPr id="26" name="Рисунок 25" descr="пчелка.png"/>
            <p:cNvPicPr>
              <a:picLocks noChangeAspect="1"/>
            </p:cNvPicPr>
            <p:nvPr/>
          </p:nvPicPr>
          <p:blipFill>
            <a:blip r:embed="rId16" cstate="print"/>
            <a:srcRect b="26665"/>
            <a:stretch>
              <a:fillRect/>
            </a:stretch>
          </p:blipFill>
          <p:spPr>
            <a:xfrm>
              <a:off x="1571604" y="1214422"/>
              <a:ext cx="655587" cy="785818"/>
            </a:xfrm>
            <a:prstGeom prst="rect">
              <a:avLst/>
            </a:prstGeom>
          </p:spPr>
        </p:pic>
      </p:grpSp>
      <p:pic>
        <p:nvPicPr>
          <p:cNvPr id="27" name="Рисунок 26" descr="BEE9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572008"/>
            <a:ext cx="954372" cy="928694"/>
          </a:xfrm>
          <a:prstGeom prst="rect">
            <a:avLst/>
          </a:prstGeom>
        </p:spPr>
      </p:pic>
      <p:pic>
        <p:nvPicPr>
          <p:cNvPr id="21" name="Рисунок 20" descr="BEE11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500438"/>
            <a:ext cx="857494" cy="928694"/>
          </a:xfrm>
          <a:prstGeom prst="rect">
            <a:avLst/>
          </a:prstGeom>
        </p:spPr>
      </p:pic>
      <p:pic>
        <p:nvPicPr>
          <p:cNvPr id="29" name="Рисунок 28" descr="Tn_004555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57554" y="3786190"/>
            <a:ext cx="952500" cy="63817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0821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202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561167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9918" y="1174488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714752"/>
            <a:ext cx="1071570" cy="1696437"/>
          </a:xfrm>
          <a:prstGeom prst="rect">
            <a:avLst/>
          </a:prstGeom>
        </p:spPr>
      </p:pic>
      <p:pic>
        <p:nvPicPr>
          <p:cNvPr id="22" name="Рисунок 21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714752"/>
            <a:ext cx="1071570" cy="1696437"/>
          </a:xfrm>
          <a:prstGeom prst="rect">
            <a:avLst/>
          </a:prstGeom>
        </p:spPr>
      </p:pic>
      <p:pic>
        <p:nvPicPr>
          <p:cNvPr id="23" name="Рисунок 22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06018">
            <a:off x="4143372" y="4357945"/>
            <a:ext cx="1071570" cy="1696437"/>
          </a:xfrm>
          <a:prstGeom prst="rect">
            <a:avLst/>
          </a:prstGeom>
        </p:spPr>
      </p:pic>
      <p:pic>
        <p:nvPicPr>
          <p:cNvPr id="26" name="Рисунок 25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130" y="3714752"/>
            <a:ext cx="1071570" cy="1696437"/>
          </a:xfrm>
          <a:prstGeom prst="rect">
            <a:avLst/>
          </a:prstGeom>
        </p:spPr>
      </p:pic>
      <p:pic>
        <p:nvPicPr>
          <p:cNvPr id="27" name="Рисунок 26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06018">
            <a:off x="1905568" y="4357945"/>
            <a:ext cx="1071570" cy="1696437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Впишите сюда краткую инструкцию к выполнению задания.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Сколько игроков одной команды находится на площадке во время игры в пионербол?</a:t>
            </a:r>
            <a:endParaRPr lang="ru-RU" sz="24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0823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203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561167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1209926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643314"/>
            <a:ext cx="776372" cy="1679498"/>
          </a:xfrm>
          <a:prstGeom prst="rect">
            <a:avLst/>
          </a:prstGeom>
        </p:spPr>
      </p:pic>
      <p:pic>
        <p:nvPicPr>
          <p:cNvPr id="22" name="Рисунок 21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643314"/>
            <a:ext cx="776372" cy="1679498"/>
          </a:xfrm>
          <a:prstGeom prst="rect">
            <a:avLst/>
          </a:prstGeom>
        </p:spPr>
      </p:pic>
      <p:pic>
        <p:nvPicPr>
          <p:cNvPr id="23" name="Рисунок 22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380621" y="4191883"/>
            <a:ext cx="776372" cy="1679498"/>
          </a:xfrm>
          <a:prstGeom prst="rect">
            <a:avLst/>
          </a:prstGeom>
        </p:spPr>
      </p:pic>
      <p:pic>
        <p:nvPicPr>
          <p:cNvPr id="26" name="Рисунок 25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643314"/>
            <a:ext cx="776372" cy="1679498"/>
          </a:xfrm>
          <a:prstGeom prst="rect">
            <a:avLst/>
          </a:prstGeom>
        </p:spPr>
      </p:pic>
      <p:pic>
        <p:nvPicPr>
          <p:cNvPr id="27" name="Рисунок 26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094605" y="4191883"/>
            <a:ext cx="776372" cy="16794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39752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Сколько касаний мяча может быть между игроками одной команды?</a:t>
            </a:r>
            <a:endParaRPr lang="ru-RU" sz="24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05503" y="4134337"/>
            <a:ext cx="732466" cy="1285884"/>
          </a:xfrm>
          <a:prstGeom prst="rect">
            <a:avLst/>
          </a:prstGeom>
        </p:spPr>
      </p:pic>
      <p:pic>
        <p:nvPicPr>
          <p:cNvPr id="34" name="Рисунок 33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6724" y="3696666"/>
            <a:ext cx="732466" cy="1285884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625228"/>
            <a:ext cx="732466" cy="1285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0824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418028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8343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491783" y="4134337"/>
            <a:ext cx="732466" cy="1285884"/>
          </a:xfrm>
          <a:prstGeom prst="rect">
            <a:avLst/>
          </a:prstGeom>
        </p:spPr>
      </p:pic>
      <p:pic>
        <p:nvPicPr>
          <p:cNvPr id="16" name="Рисунок 15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625228"/>
            <a:ext cx="732466" cy="12858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1108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835696" y="1484784"/>
            <a:ext cx="676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Сколько зон на площадке ты знаешь?</a:t>
            </a:r>
            <a:endParaRPr lang="ru-RU" sz="32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0821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202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561166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2860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786190"/>
            <a:ext cx="1438546" cy="1500198"/>
          </a:xfrm>
          <a:prstGeom prst="rect">
            <a:avLst/>
          </a:prstGeom>
        </p:spPr>
      </p:pic>
      <p:pic>
        <p:nvPicPr>
          <p:cNvPr id="16" name="Рисунок 15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857628"/>
            <a:ext cx="1438546" cy="1500198"/>
          </a:xfrm>
          <a:prstGeom prst="rect">
            <a:avLst/>
          </a:prstGeom>
        </p:spPr>
      </p:pic>
      <p:pic>
        <p:nvPicPr>
          <p:cNvPr id="19" name="Рисунок 18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9584">
            <a:off x="3857620" y="4274195"/>
            <a:ext cx="1438546" cy="1500198"/>
          </a:xfrm>
          <a:prstGeom prst="rect">
            <a:avLst/>
          </a:prstGeom>
        </p:spPr>
      </p:pic>
      <p:pic>
        <p:nvPicPr>
          <p:cNvPr id="20" name="Рисунок 19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718" y="3857627"/>
            <a:ext cx="1438546" cy="1500198"/>
          </a:xfrm>
          <a:prstGeom prst="rect">
            <a:avLst/>
          </a:prstGeom>
        </p:spPr>
      </p:pic>
      <p:pic>
        <p:nvPicPr>
          <p:cNvPr id="28" name="Рисунок 27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9584">
            <a:off x="1612718" y="4274194"/>
            <a:ext cx="1438546" cy="15001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771800" y="12687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Игроком, какой зоны осуществляется подача?</a:t>
            </a:r>
            <a:endParaRPr lang="ru-RU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741776" y="2696533"/>
            <a:ext cx="148489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часовой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стрелке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6110" y="2696533"/>
            <a:ext cx="201933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ротив часовой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стрелки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995" y="2696533"/>
            <a:ext cx="124784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любом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порядке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1670" y="1223296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786190"/>
            <a:ext cx="1187787" cy="1304142"/>
          </a:xfrm>
          <a:prstGeom prst="rect">
            <a:avLst/>
          </a:prstGeom>
        </p:spPr>
      </p:pic>
      <p:pic>
        <p:nvPicPr>
          <p:cNvPr id="21" name="Рисунок 20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717" y="3786190"/>
            <a:ext cx="1187787" cy="1304142"/>
          </a:xfrm>
          <a:prstGeom prst="rect">
            <a:avLst/>
          </a:prstGeom>
        </p:spPr>
      </p:pic>
      <p:pic>
        <p:nvPicPr>
          <p:cNvPr id="23" name="Рисунок 22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929058" y="4183299"/>
            <a:ext cx="1187787" cy="1304142"/>
          </a:xfrm>
          <a:prstGeom prst="rect">
            <a:avLst/>
          </a:prstGeom>
        </p:spPr>
      </p:pic>
      <p:pic>
        <p:nvPicPr>
          <p:cNvPr id="28" name="Рисунок 27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035" y="3786190"/>
            <a:ext cx="1187787" cy="1304142"/>
          </a:xfrm>
          <a:prstGeom prst="rect">
            <a:avLst/>
          </a:prstGeom>
        </p:spPr>
      </p:pic>
      <p:pic>
        <p:nvPicPr>
          <p:cNvPr id="29" name="Рисунок 28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30376" y="4183299"/>
            <a:ext cx="1187787" cy="1304142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23728" y="1484784"/>
            <a:ext cx="6890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Переход игроков на площадке выполняется</a:t>
            </a:r>
            <a:endParaRPr lang="ru-RU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8264 0.04511 0.16562 0.09022 0.20503 0.12977 C 0.24496 0.16933 0.20746 0.20379 0.23871 0.23734 C 0.26944 0.27111 0.34757 0.32015 0.38958 0.33171 C 0.43142 0.34351 0.47291 0.31113 0.48993 0.3071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0823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714310" y="2696533"/>
            <a:ext cx="18485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 ограничено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8343" y="2696533"/>
            <a:ext cx="4411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643314"/>
            <a:ext cx="1214446" cy="1438541"/>
          </a:xfrm>
          <a:prstGeom prst="rect">
            <a:avLst/>
          </a:prstGeom>
        </p:spPr>
      </p:pic>
      <p:pic>
        <p:nvPicPr>
          <p:cNvPr id="21" name="Рисунок 20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643314"/>
            <a:ext cx="1214446" cy="1438541"/>
          </a:xfrm>
          <a:prstGeom prst="rect">
            <a:avLst/>
          </a:prstGeom>
        </p:spPr>
      </p:pic>
      <p:pic>
        <p:nvPicPr>
          <p:cNvPr id="22" name="Рисунок 21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2037">
            <a:off x="6215074" y="4098103"/>
            <a:ext cx="1214446" cy="1438541"/>
          </a:xfrm>
          <a:prstGeom prst="rect">
            <a:avLst/>
          </a:prstGeom>
        </p:spPr>
      </p:pic>
      <p:pic>
        <p:nvPicPr>
          <p:cNvPr id="23" name="Рисунок 22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2806" y="3652648"/>
            <a:ext cx="1214446" cy="1438541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2037">
            <a:off x="1874244" y="4107437"/>
            <a:ext cx="1214446" cy="1438541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39752" y="9087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Сколько </a:t>
            </a:r>
            <a:r>
              <a:rPr lang="ru-RU" sz="2400" dirty="0" smtClean="0"/>
              <a:t>раз подряд может игрок выполнить подачу, пока не произойдет потеря подачи мяча командой?</a:t>
            </a:r>
            <a:endParaRPr lang="ru-RU" sz="24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99962" y="1071546"/>
            <a:ext cx="58010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2014220" y="2696533"/>
            <a:ext cx="94000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8529" y="2696533"/>
            <a:ext cx="7344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en-US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1883" y="2696533"/>
            <a:ext cx="175407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иногда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1670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714752"/>
            <a:ext cx="1447041" cy="1500198"/>
          </a:xfrm>
          <a:prstGeom prst="rect">
            <a:avLst/>
          </a:prstGeom>
        </p:spPr>
      </p:pic>
      <p:pic>
        <p:nvPicPr>
          <p:cNvPr id="21" name="Рисунок 20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9339" y="3714752"/>
            <a:ext cx="1447041" cy="1500198"/>
          </a:xfrm>
          <a:prstGeom prst="rect">
            <a:avLst/>
          </a:prstGeom>
        </p:spPr>
      </p:pic>
      <p:pic>
        <p:nvPicPr>
          <p:cNvPr id="23" name="Рисунок 22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69197">
            <a:off x="3929058" y="4093724"/>
            <a:ext cx="1447041" cy="1500198"/>
          </a:xfrm>
          <a:prstGeom prst="rect">
            <a:avLst/>
          </a:prstGeom>
        </p:spPr>
      </p:pic>
      <p:pic>
        <p:nvPicPr>
          <p:cNvPr id="27" name="Рисунок 26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852" y="3714752"/>
            <a:ext cx="1447041" cy="1500198"/>
          </a:xfrm>
          <a:prstGeom prst="rect">
            <a:avLst/>
          </a:prstGeom>
        </p:spPr>
      </p:pic>
      <p:pic>
        <p:nvPicPr>
          <p:cNvPr id="28" name="Рисунок 27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69197">
            <a:off x="6100571" y="4093724"/>
            <a:ext cx="1447041" cy="15001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83768" y="11967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Можно ли при ловле мяча прижимать его к себе?</a:t>
            </a:r>
            <a:endParaRPr lang="ru-RU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78 C 0.08437 0.04233 0.16736 0.08744 0.20677 0.127 C 0.2467 0.16655 0.2092 0.20102 0.24045 0.23456 C 0.27118 0.26833 0.3493 0.31737 0.39132 0.32894 C 0.43316 0.34074 0.47465 0.30835 0.49166 0.3044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0" name="Рисунок 29" descr="clip-art-flowers-76220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1" name="Рисунок 30" descr="clip-art-flowers-652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2" name="Рисунок 31" descr="clip-art-flowers-09316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7" name="Рисунок 36" descr="clip-art-flowers-6360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36" name="Рисунок 3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85728"/>
            <a:ext cx="655587" cy="1071546"/>
          </a:xfrm>
          <a:prstGeom prst="rect">
            <a:avLst/>
          </a:prstGeom>
        </p:spPr>
      </p:pic>
      <p:pic>
        <p:nvPicPr>
          <p:cNvPr id="38" name="Рисунок 37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357290" y="135729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9" name="Рисунок 48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68" name="Рисунок 67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69" name="Рисунок 68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72" name="Рисунок 7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75" name="Рисунок 7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34" name="Рисунок 33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sp>
        <p:nvSpPr>
          <p:cNvPr id="40" name="TextBox 39">
            <a:hlinkClick r:id="rId15" action="ppaction://hlinksldjump"/>
          </p:cNvPr>
          <p:cNvSpPr txBox="1"/>
          <p:nvPr/>
        </p:nvSpPr>
        <p:spPr>
          <a:xfrm>
            <a:off x="714348" y="342900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Рисунок 34" descr="flower.gif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3" name="Рисунок 7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214554"/>
            <a:ext cx="655587" cy="1071546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54538" y="1071546"/>
            <a:ext cx="4946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7160" y="2696533"/>
            <a:ext cx="9480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сеткой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4174749" y="2696533"/>
            <a:ext cx="9480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сеткой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5817" y="2696533"/>
            <a:ext cx="118372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любом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порядке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6621" y="3643314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66057">
            <a:off x="1957767" y="4021073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3" name="Рисунок 22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14752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6" name="Рисунок 25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2901" y="3714752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66057">
            <a:off x="6244047" y="4092511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43808" y="148478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Проигранный мяч отдается команде противника</a:t>
            </a:r>
            <a:endParaRPr lang="ru-RU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2014219" y="2696533"/>
            <a:ext cx="94000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8528" y="2696533"/>
            <a:ext cx="7344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en-US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1882" y="2696533"/>
            <a:ext cx="175407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иногда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2860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714752"/>
            <a:ext cx="821179" cy="1528757"/>
          </a:xfrm>
          <a:prstGeom prst="rect">
            <a:avLst/>
          </a:prstGeom>
        </p:spPr>
      </p:pic>
      <p:pic>
        <p:nvPicPr>
          <p:cNvPr id="16" name="Рисунок 15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9449" y="3714752"/>
            <a:ext cx="821179" cy="1528757"/>
          </a:xfrm>
          <a:prstGeom prst="rect">
            <a:avLst/>
          </a:prstGeom>
        </p:spPr>
      </p:pic>
      <p:pic>
        <p:nvPicPr>
          <p:cNvPr id="20" name="Рисунок 19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00496" y="4039982"/>
            <a:ext cx="821179" cy="1528757"/>
          </a:xfrm>
          <a:prstGeom prst="rect">
            <a:avLst/>
          </a:prstGeom>
        </p:spPr>
      </p:pic>
      <p:pic>
        <p:nvPicPr>
          <p:cNvPr id="22" name="Рисунок 21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188" y="3750113"/>
            <a:ext cx="821179" cy="1528757"/>
          </a:xfrm>
          <a:prstGeom prst="rect">
            <a:avLst/>
          </a:prstGeom>
        </p:spPr>
      </p:pic>
      <p:pic>
        <p:nvPicPr>
          <p:cNvPr id="26" name="Рисунок 25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40235" y="4075343"/>
            <a:ext cx="821179" cy="1528757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699792" y="8367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Если во время подачи мяч касается сетки, но перелетает на сторону противника, считается ли он проигранным?</a:t>
            </a:r>
            <a:endParaRPr lang="ru-RU" sz="24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78 C 0.08437 0.04233 0.16736 0.08744 0.20677 0.127 C 0.2467 0.16655 0.2092 0.20102 0.24045 0.23456 C 0.27118 0.26833 0.3493 0.31737 0.39132 0.32894 C 0.43316 0.34074 0.47465 0.30835 0.49166 0.3044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08766" y="2696533"/>
            <a:ext cx="85350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своя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3067" y="2696533"/>
            <a:ext cx="152541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противника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5713983" y="2696533"/>
            <a:ext cx="213552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чко ни кому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 присуждается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480" y="1209926"/>
            <a:ext cx="648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785148"/>
            <a:ext cx="1143008" cy="1420596"/>
          </a:xfrm>
          <a:prstGeom prst="rect">
            <a:avLst/>
          </a:prstGeom>
        </p:spPr>
      </p:pic>
      <p:pic>
        <p:nvPicPr>
          <p:cNvPr id="16" name="Рисунок 15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94354"/>
            <a:ext cx="1143008" cy="1420596"/>
          </a:xfrm>
          <a:prstGeom prst="rect">
            <a:avLst/>
          </a:prstGeom>
        </p:spPr>
      </p:pic>
      <p:pic>
        <p:nvPicPr>
          <p:cNvPr id="19" name="Рисунок 18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143372" y="4361776"/>
            <a:ext cx="1143008" cy="1420596"/>
          </a:xfrm>
          <a:prstGeom prst="rect">
            <a:avLst/>
          </a:prstGeom>
        </p:spPr>
      </p:pic>
      <p:pic>
        <p:nvPicPr>
          <p:cNvPr id="20" name="Рисунок 19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794354"/>
            <a:ext cx="1143008" cy="1420596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928794" y="4361776"/>
            <a:ext cx="1143008" cy="1420596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55776" y="11967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При потере подачи очко выигрывает команда</a:t>
            </a:r>
            <a:endParaRPr lang="ru-RU" sz="2800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40" name="Рисунок 39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85728"/>
            <a:ext cx="655587" cy="1071546"/>
          </a:xfrm>
          <a:prstGeom prst="rect">
            <a:avLst/>
          </a:prstGeom>
        </p:spPr>
      </p:pic>
      <p:pic>
        <p:nvPicPr>
          <p:cNvPr id="41" name="Рисунок 4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4" name="TextBox 63">
            <a:hlinkClick r:id="rId17" action="ppaction://hlinksldjump"/>
          </p:cNvPr>
          <p:cNvSpPr txBox="1"/>
          <p:nvPr/>
        </p:nvSpPr>
        <p:spPr>
          <a:xfrm>
            <a:off x="1357290" y="135729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41" name="Рисунок 4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hlinkClick r:id="rId17" action="ppaction://hlinksldjump"/>
          </p:cNvPr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10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17485358926fecca9c63bdf213ab02416a7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Childbook05_iw_13 PowerPlugs Templates for PowerPoint</Template>
  <TotalTime>1127</TotalTime>
  <Words>233</Words>
  <Application>Microsoft Office PowerPoint</Application>
  <PresentationFormat>Экран (4:3)</PresentationFormat>
  <Paragraphs>125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SPEEDxp</dc:creator>
  <cp:lastModifiedBy>XP</cp:lastModifiedBy>
  <cp:revision>113</cp:revision>
  <dcterms:created xsi:type="dcterms:W3CDTF">2012-11-14T11:00:37Z</dcterms:created>
  <dcterms:modified xsi:type="dcterms:W3CDTF">2014-07-07T17:40:48Z</dcterms:modified>
</cp:coreProperties>
</file>