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8EFE-7474-45AD-BD7D-9061ED73BA4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D1F-DE83-4096-B1AC-72CA37296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8EFE-7474-45AD-BD7D-9061ED73BA4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D1F-DE83-4096-B1AC-72CA37296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8EFE-7474-45AD-BD7D-9061ED73BA4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D1F-DE83-4096-B1AC-72CA37296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8EFE-7474-45AD-BD7D-9061ED73BA4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D1F-DE83-4096-B1AC-72CA37296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8EFE-7474-45AD-BD7D-9061ED73BA4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D1F-DE83-4096-B1AC-72CA37296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8EFE-7474-45AD-BD7D-9061ED73BA4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D1F-DE83-4096-B1AC-72CA37296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8EFE-7474-45AD-BD7D-9061ED73BA4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D1F-DE83-4096-B1AC-72CA37296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8EFE-7474-45AD-BD7D-9061ED73BA4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D1F-DE83-4096-B1AC-72CA37296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8EFE-7474-45AD-BD7D-9061ED73BA4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D1F-DE83-4096-B1AC-72CA37296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8EFE-7474-45AD-BD7D-9061ED73BA4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D1F-DE83-4096-B1AC-72CA37296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8EFE-7474-45AD-BD7D-9061ED73BA4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D1F-DE83-4096-B1AC-72CA37296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F8EFE-7474-45AD-BD7D-9061ED73BA4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6FD1F-DE83-4096-B1AC-72CA372969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L:\28.04.2013\metronom1_CUT_CUT.mp3" TargetMode="External"/><Relationship Id="rId1" Type="http://schemas.openxmlformats.org/officeDocument/2006/relationships/audio" Target="file:///L:\28.04.2013\vechnaya_slava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L:\&#1087;&#1077;&#1089;&#1085;&#1080;_&#1055;&#1086;&#1073;&#1077;&#1076;&#1099;_&#1042;&#1054;&#1042;_(&#1051;&#1077;&#1074;_&#1051;&#1077;&#1097;&#1077;&#1085;&#1082;&#1086;)_-_&#1044;&#1077;&#1085;&#1100;_&#1055;&#1086;&#1073;&#1077;&#1076;&#1099;_-_(mp3poisk.net).mp3" TargetMode="Externa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L:\&#1042;&#1086;&#1077;&#1085;&#1085;&#1099;&#1077;_&#1087;&#1077;&#1089;&#1085;&#1080;_-_&#1057;&#1074;&#1103;&#1097;&#1077;&#1085;&#1085;&#1072;&#1103;_&#1074;&#1086;&#1081;&#1085;&#1072;_-_(mp3poisk.net)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L:\28.04.2013\&#1052;&#1072;&#1088;&#1082;-&#1041;&#1077;&#1088;&#1085;&#1077;&#1089;---&#1046;&#1091;&#1088;&#1072;&#1074;&#1083;&#1080;-&#1084;&#1080;&#1085;&#1091;&#1089;-&#1041;&#1077;&#1079;-&#1085;&#1072;&#1079;&#1074;&#1072;&#1085;&#1080;&#1103;(muzofon.com).mp3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L:\28.04.2013\na_bezymyannoy_vysote_minus_CUT_CUT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preview (15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1691680" y="188640"/>
            <a:ext cx="5616624" cy="6363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preview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908720"/>
            <a:ext cx="3463452" cy="2304256"/>
          </a:xfrm>
        </p:spPr>
      </p:pic>
      <p:pic>
        <p:nvPicPr>
          <p:cNvPr id="5" name="Рисунок 4" descr="imgpreview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3356992"/>
            <a:ext cx="3312368" cy="2314500"/>
          </a:xfrm>
          <a:prstGeom prst="rect">
            <a:avLst/>
          </a:prstGeom>
        </p:spPr>
      </p:pic>
      <p:pic>
        <p:nvPicPr>
          <p:cNvPr id="6" name="Рисунок 5" descr="imgpreview (1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1268760"/>
            <a:ext cx="2714483" cy="3624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День Победы 9 Мая –</a:t>
            </a:r>
          </a:p>
          <a:p>
            <a:pPr>
              <a:buNone/>
            </a:pPr>
            <a:r>
              <a:rPr lang="ru-RU" dirty="0"/>
              <a:t>Праздник мира в стране и весны.</a:t>
            </a:r>
          </a:p>
          <a:p>
            <a:pPr>
              <a:buNone/>
            </a:pPr>
            <a:r>
              <a:rPr lang="ru-RU" dirty="0"/>
              <a:t>В этот день мы солдат вспоминаем,</a:t>
            </a:r>
          </a:p>
          <a:p>
            <a:pPr>
              <a:buNone/>
            </a:pPr>
            <a:r>
              <a:rPr lang="ru-RU" dirty="0"/>
              <a:t>Не вернувшихся в семьи с войны.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В этот праздник мы чествуем дедов,</a:t>
            </a:r>
          </a:p>
          <a:p>
            <a:pPr>
              <a:buNone/>
            </a:pPr>
            <a:r>
              <a:rPr lang="ru-RU" dirty="0"/>
              <a:t>Защитивших родную страну,</a:t>
            </a:r>
          </a:p>
          <a:p>
            <a:pPr>
              <a:buNone/>
            </a:pPr>
            <a:r>
              <a:rPr lang="ru-RU" dirty="0"/>
              <a:t>Подарившим народам Победу</a:t>
            </a:r>
          </a:p>
          <a:p>
            <a:pPr>
              <a:buNone/>
            </a:pPr>
            <a:r>
              <a:rPr lang="ru-RU" dirty="0"/>
              <a:t>И вернувшим нам мир и весну!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Минута молчания…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4" name="vechnaya_slav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11560" y="6093296"/>
            <a:ext cx="304800" cy="304800"/>
          </a:xfrm>
          <a:prstGeom prst="rect">
            <a:avLst/>
          </a:prstGeom>
        </p:spPr>
      </p:pic>
      <p:pic>
        <p:nvPicPr>
          <p:cNvPr id="5" name="metronom1_CUT_CUT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1115616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150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03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preview (23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89730" cy="6858001"/>
          </a:xfrm>
        </p:spPr>
      </p:pic>
      <p:pic>
        <p:nvPicPr>
          <p:cNvPr id="8" name="песни_Победы_ВОВ_(Лев_Лещенко)_-_День_Победы_-_(mp3poisk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39552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502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340768"/>
            <a:ext cx="63367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9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preview (13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71800" y="908720"/>
            <a:ext cx="3482568" cy="5107767"/>
          </a:xfrm>
        </p:spPr>
      </p:pic>
      <p:sp>
        <p:nvSpPr>
          <p:cNvPr id="5" name="Прямоугольник 4"/>
          <p:cNvSpPr/>
          <p:nvPr/>
        </p:nvSpPr>
        <p:spPr>
          <a:xfrm>
            <a:off x="251520" y="260648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Великая Отечественная война́ (22 июня 1941— 8 мая 1945) </a:t>
            </a:r>
            <a:endParaRPr lang="ru-RU" sz="2400" b="1" i="1" dirty="0"/>
          </a:p>
        </p:txBody>
      </p:sp>
      <p:pic>
        <p:nvPicPr>
          <p:cNvPr id="6" name="Военные_песни_-_Священная_война_-_(mp3poisk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11560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43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16632"/>
            <a:ext cx="5881602" cy="6597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548680"/>
            <a:ext cx="6936077" cy="5194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908720"/>
            <a:ext cx="72008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500" dirty="0"/>
              <a:t>Еще тогда нас не было на свете,</a:t>
            </a:r>
          </a:p>
          <a:p>
            <a:pPr>
              <a:buNone/>
            </a:pPr>
            <a:r>
              <a:rPr lang="ru-RU" sz="3500" dirty="0"/>
              <a:t>Когда гремел салют из края в край.</a:t>
            </a:r>
          </a:p>
          <a:p>
            <a:pPr>
              <a:buNone/>
            </a:pPr>
            <a:r>
              <a:rPr lang="ru-RU" sz="3500" dirty="0"/>
              <a:t>Солдаты, подарили вы планете</a:t>
            </a:r>
          </a:p>
          <a:p>
            <a:pPr>
              <a:buNone/>
            </a:pPr>
            <a:r>
              <a:rPr lang="ru-RU" sz="3500" dirty="0"/>
              <a:t>Великий Май, победный Май!</a:t>
            </a:r>
          </a:p>
          <a:p>
            <a:pPr>
              <a:buNone/>
            </a:pPr>
            <a:r>
              <a:rPr lang="ru-RU" sz="3500" dirty="0"/>
              <a:t> </a:t>
            </a:r>
          </a:p>
          <a:p>
            <a:pPr>
              <a:buNone/>
            </a:pPr>
            <a:r>
              <a:rPr lang="ru-RU" sz="3500" dirty="0" smtClean="0"/>
              <a:t>Еще </a:t>
            </a:r>
            <a:r>
              <a:rPr lang="ru-RU" sz="3500" dirty="0"/>
              <a:t>тогда нас не было на свете,</a:t>
            </a:r>
          </a:p>
          <a:p>
            <a:pPr>
              <a:buNone/>
            </a:pPr>
            <a:r>
              <a:rPr lang="ru-RU" sz="3500" dirty="0"/>
              <a:t>Когда в военной буре огневой,</a:t>
            </a:r>
          </a:p>
          <a:p>
            <a:pPr>
              <a:buNone/>
            </a:pPr>
            <a:r>
              <a:rPr lang="ru-RU" sz="3500" dirty="0"/>
              <a:t>Судьбу решая будущих столетий,</a:t>
            </a:r>
          </a:p>
          <a:p>
            <a:pPr>
              <a:buNone/>
            </a:pPr>
            <a:r>
              <a:rPr lang="ru-RU" sz="3500" dirty="0"/>
              <a:t>Вы бой вели, священный бой!</a:t>
            </a:r>
          </a:p>
          <a:p>
            <a:endParaRPr lang="ru-RU" dirty="0"/>
          </a:p>
        </p:txBody>
      </p:sp>
      <p:pic>
        <p:nvPicPr>
          <p:cNvPr id="4" name="Марк-Бернес---Журавли-минус-Без-названия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5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u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836712"/>
            <a:ext cx="5688632" cy="4614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preview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052736"/>
            <a:ext cx="3960440" cy="2088232"/>
          </a:xfrm>
          <a:prstGeom prst="rect">
            <a:avLst/>
          </a:prstGeom>
        </p:spPr>
      </p:pic>
      <p:pic>
        <p:nvPicPr>
          <p:cNvPr id="5" name="Рисунок 4" descr="imgpreview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3212976"/>
            <a:ext cx="4144961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908720"/>
            <a:ext cx="9324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kern="0" dirty="0">
                <a:latin typeface="+mn-lt"/>
                <a:ea typeface="+mn-ea"/>
                <a:cs typeface="+mn-cs"/>
              </a:rPr>
              <a:t>В Великой Отечественной Войне участвовало свыше 20 000 детей. </a:t>
            </a:r>
            <a:endParaRPr lang="ru-RU" sz="2400" b="1" kern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645024"/>
            <a:ext cx="90364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Многие из них были в партизанских отрядах, где их нередко использовали в качестве разведчиков и диверсантов, а также при проведении подпольной деятельности. Нередки были случаи, когда подростки школьного возраста воевали в составе воинских частей (так называемые «сыновья и дочери полков»). Дети становились юнгами на военных кораблях; в советском тылу трудились на заводах, заменяя ушедших на фронт взрослых, а также участвовали в гражданской оборон.</a:t>
            </a:r>
            <a:endParaRPr lang="ru-RU" sz="2000" dirty="0"/>
          </a:p>
        </p:txBody>
      </p:sp>
      <p:pic>
        <p:nvPicPr>
          <p:cNvPr id="6" name="Picture 24" descr="img001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 rot="21135722">
            <a:off x="505693" y="1781870"/>
            <a:ext cx="1320800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4" descr="img0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 rot="460700">
            <a:off x="7208989" y="1714614"/>
            <a:ext cx="1408112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img00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 rot="21439396">
            <a:off x="5840005" y="1661933"/>
            <a:ext cx="1463675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img00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 rot="21389120">
            <a:off x="1745684" y="1742224"/>
            <a:ext cx="1406525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5" descr="img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2816"/>
            <a:ext cx="1382713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05114416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72816"/>
            <a:ext cx="1357313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preview (1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332656"/>
            <a:ext cx="2376264" cy="3172930"/>
          </a:xfrm>
        </p:spPr>
      </p:pic>
      <p:pic>
        <p:nvPicPr>
          <p:cNvPr id="5" name="Рисунок 4" descr="imgpreview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2492896"/>
            <a:ext cx="3112767" cy="2265034"/>
          </a:xfrm>
          <a:prstGeom prst="rect">
            <a:avLst/>
          </a:prstGeom>
        </p:spPr>
      </p:pic>
      <p:pic>
        <p:nvPicPr>
          <p:cNvPr id="6" name="Рисунок 5" descr="imgpreview (1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2780928"/>
            <a:ext cx="2448272" cy="3269080"/>
          </a:xfrm>
          <a:prstGeom prst="rect">
            <a:avLst/>
          </a:prstGeom>
        </p:spPr>
      </p:pic>
      <p:pic>
        <p:nvPicPr>
          <p:cNvPr id="7" name="na_bezymyannoy_vysote_minus_CUT_CU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683568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24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156</Words>
  <Application>Microsoft Office PowerPoint</Application>
  <PresentationFormat>Экран (4:3)</PresentationFormat>
  <Paragraphs>23</Paragraphs>
  <Slides>15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Минута молчания…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10</cp:revision>
  <dcterms:created xsi:type="dcterms:W3CDTF">2013-04-29T13:11:49Z</dcterms:created>
  <dcterms:modified xsi:type="dcterms:W3CDTF">2013-04-29T14:50:34Z</dcterms:modified>
</cp:coreProperties>
</file>