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9" r:id="rId8"/>
    <p:sldId id="266" r:id="rId9"/>
    <p:sldId id="265" r:id="rId10"/>
    <p:sldId id="264" r:id="rId11"/>
    <p:sldId id="263" r:id="rId12"/>
    <p:sldId id="262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21D0-E110-4734-BE01-89B9B098C3D4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BD19-D7A3-48A0-B463-D22468B38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31A0-0762-4C11-AE3B-88268C56FE04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4003-C410-450A-8146-7C737BCCA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3A26-6DA3-40B8-ADA2-8EC41811B4D2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9BB08-8EAF-4E75-B27C-BA91709D8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DAB7-3AF1-4690-95A5-4A9997E5B7F9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29DAC-CADA-4846-9D6E-2BFFC7A10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B323E-B3DB-4E0E-926F-6DB604E89441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1E85-4B15-4C6E-A005-20F7BEDFD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515A-7E12-4615-8829-713900F423AB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CFF9-C091-4572-BBC9-1E29065DC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E595-9F76-4F55-86BE-25AFCAE1DED8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B2F2-0887-4FF3-9235-F909A0C51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85E5B-A850-4C2E-86A4-ACB11907DDA8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D4CE-F6D2-418B-B2EB-27C8E376D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3867-AAFB-48E9-9A3C-AE192E2D9B3F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CA7E-C819-44FB-924D-897542DD8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D2A3-F890-46C9-9CF9-4C5BDAF4FDE6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A90-DDC6-4D48-A4BB-6D5C40DC1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4AE1-BC9E-4454-B4FE-2D3A1BC651B4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2E66-F954-413C-8C59-72186152E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3936B2-606A-4BB9-82DC-3FEE71AD4BB5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961F4-5176-439A-B625-83135F921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По РАБОТЕ\Для презентации про витамины\vegetab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714375"/>
            <a:ext cx="82867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28625" y="-141288"/>
            <a:ext cx="828675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540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«Если хочешь быть здоров, </a:t>
            </a:r>
          </a:p>
          <a:p>
            <a:pPr algn="ctr"/>
            <a:endParaRPr lang="ru-RU" sz="54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54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54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54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540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правильно питайся»!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D:\По РАБОТЕ\Для презентации про витамины\Загадки\health3.547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14313"/>
            <a:ext cx="518001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По РАБОТЕ\Для презентации про витамины\Загадки\0c02c2cdba10960dff583a46aac6d7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05838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По РАБОТЕ\Для презентации про витамины\Загадки\0_3bc34_13fd38b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11125"/>
            <a:ext cx="885825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По РАБОТЕ\Для презентации про витамины\Загадки\tradeboardSEWk6C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571500"/>
            <a:ext cx="901541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500188" y="2000250"/>
            <a:ext cx="6572250" cy="242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КОНЕЦ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:\По РАБОТЕ\Для презентации про витамины\a-225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214563"/>
            <a:ext cx="178593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 rot="12518846">
            <a:off x="2963863" y="2163763"/>
            <a:ext cx="1023937" cy="50006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4" descr="D:\По РАБОТЕ\Для презентации про витамины\Витамин А\3ba8e0c2453c9acd10001f54599aff3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285750"/>
            <a:ext cx="32575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>
            <a:spLocks noChangeArrowheads="1"/>
          </p:cNvSpPr>
          <p:nvPr/>
        </p:nvSpPr>
        <p:spPr bwMode="auto">
          <a:xfrm rot="-5400000">
            <a:off x="4572000" y="1571626"/>
            <a:ext cx="642937" cy="5000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2053" name="Picture 5" descr="D:\По РАБОТЕ\Для презентации про витамины\Витамин А\0_2aa4a_c24957d8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71438"/>
            <a:ext cx="2928937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>
            <a:spLocks noChangeArrowheads="1"/>
          </p:cNvSpPr>
          <p:nvPr/>
        </p:nvSpPr>
        <p:spPr bwMode="auto">
          <a:xfrm rot="-1523651">
            <a:off x="5846763" y="2185988"/>
            <a:ext cx="974725" cy="500062"/>
          </a:xfrm>
          <a:prstGeom prst="rightArrow">
            <a:avLst>
              <a:gd name="adj1" fmla="val 50000"/>
              <a:gd name="adj2" fmla="val 4995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54" name="Picture 6" descr="D:\По РАБОТЕ\Для презентации про витамины\Витамин А\1299175174_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0"/>
            <a:ext cx="157162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1015515">
            <a:off x="5842000" y="3243263"/>
            <a:ext cx="763588" cy="500062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Стрелка вправо 14"/>
          <p:cNvSpPr>
            <a:spLocks noChangeArrowheads="1"/>
          </p:cNvSpPr>
          <p:nvPr/>
        </p:nvSpPr>
        <p:spPr bwMode="auto">
          <a:xfrm rot="9869852">
            <a:off x="3138488" y="3249613"/>
            <a:ext cx="814387" cy="500062"/>
          </a:xfrm>
          <a:prstGeom prst="rightArrow">
            <a:avLst>
              <a:gd name="adj1" fmla="val 50000"/>
              <a:gd name="adj2" fmla="val 40714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55" name="Picture 7" descr="D:\По РАБОТЕ\Для презентации про витамины\Витамин А\tomatoes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5111750"/>
            <a:ext cx="2328862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>
            <a:spLocks noChangeArrowheads="1"/>
          </p:cNvSpPr>
          <p:nvPr/>
        </p:nvSpPr>
        <p:spPr bwMode="auto">
          <a:xfrm rot="5400000">
            <a:off x="4607719" y="4607719"/>
            <a:ext cx="428625" cy="5000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56" name="Picture 8" descr="D:\По РАБОТЕ\Для презентации про витамины\Витамин А\dyni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1463" y="2708275"/>
            <a:ext cx="252253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D:\По РАБОТЕ\Для презентации про витамины\Витамин А\original-13009531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36838"/>
            <a:ext cx="3143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 descr="1287048089_CFE5F0E5F620303120303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97425"/>
            <a:ext cx="298767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7"/>
          <p:cNvSpPr>
            <a:spLocks noChangeArrowheads="1"/>
          </p:cNvSpPr>
          <p:nvPr/>
        </p:nvSpPr>
        <p:spPr bwMode="auto">
          <a:xfrm rot="-12761905">
            <a:off x="2987675" y="4652963"/>
            <a:ext cx="1023938" cy="500062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4353" name="Picture 17" descr="cod-liver-oil-pill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27763" y="4916488"/>
            <a:ext cx="2916237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13"/>
          <p:cNvSpPr>
            <a:spLocks noChangeArrowheads="1"/>
          </p:cNvSpPr>
          <p:nvPr/>
        </p:nvSpPr>
        <p:spPr bwMode="auto">
          <a:xfrm rot="2331763">
            <a:off x="5795963" y="4365625"/>
            <a:ext cx="763587" cy="500063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143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5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43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D:\По РАБОТЕ\Для презентации про витамины\Esli-nedostatochno-v-organizme-vitamina-V1-beri-be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2000250"/>
            <a:ext cx="18573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-8965504">
            <a:off x="3067050" y="2032000"/>
            <a:ext cx="619125" cy="357188"/>
          </a:xfrm>
          <a:prstGeom prst="rightArrow">
            <a:avLst>
              <a:gd name="adj1" fmla="val 50000"/>
              <a:gd name="adj2" fmla="val 49978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100" name="Picture 4" descr="D:\По РАБОТЕ\Для презентации про витамины\Витамин В\object_11741266__mg_36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067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:\По РАБОТЕ\Для презентации про витамины\Витамин В\lN13445469405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0"/>
            <a:ext cx="2857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>
            <a:spLocks noChangeArrowheads="1"/>
          </p:cNvSpPr>
          <p:nvPr/>
        </p:nvSpPr>
        <p:spPr bwMode="auto">
          <a:xfrm rot="-2064649">
            <a:off x="5603875" y="2135188"/>
            <a:ext cx="701675" cy="357187"/>
          </a:xfrm>
          <a:prstGeom prst="rightArrow">
            <a:avLst>
              <a:gd name="adj1" fmla="val 50000"/>
              <a:gd name="adj2" fmla="val 49966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Стрелка вправо 10"/>
          <p:cNvSpPr>
            <a:spLocks noChangeArrowheads="1"/>
          </p:cNvSpPr>
          <p:nvPr/>
        </p:nvSpPr>
        <p:spPr bwMode="auto">
          <a:xfrm rot="-5551284">
            <a:off x="4445001" y="1619250"/>
            <a:ext cx="341312" cy="357187"/>
          </a:xfrm>
          <a:prstGeom prst="rightArrow">
            <a:avLst>
              <a:gd name="adj1" fmla="val 50000"/>
              <a:gd name="adj2" fmla="val 4572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Стрелка вправо 12"/>
          <p:cNvSpPr>
            <a:spLocks noChangeArrowheads="1"/>
          </p:cNvSpPr>
          <p:nvPr/>
        </p:nvSpPr>
        <p:spPr bwMode="auto">
          <a:xfrm>
            <a:off x="5643563" y="3452813"/>
            <a:ext cx="728662" cy="357187"/>
          </a:xfrm>
          <a:prstGeom prst="rightArrow">
            <a:avLst>
              <a:gd name="adj1" fmla="val 50000"/>
              <a:gd name="adj2" fmla="val 4250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Стрелка вправо 14"/>
          <p:cNvSpPr>
            <a:spLocks noChangeArrowheads="1"/>
          </p:cNvSpPr>
          <p:nvPr/>
        </p:nvSpPr>
        <p:spPr bwMode="auto">
          <a:xfrm rot="10800000">
            <a:off x="2627313" y="3429000"/>
            <a:ext cx="1016000" cy="357188"/>
          </a:xfrm>
          <a:prstGeom prst="rightArrow">
            <a:avLst>
              <a:gd name="adj1" fmla="val 50000"/>
              <a:gd name="adj2" fmla="val 64645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Стрелка вправо 18"/>
          <p:cNvSpPr>
            <a:spLocks noChangeArrowheads="1"/>
          </p:cNvSpPr>
          <p:nvPr/>
        </p:nvSpPr>
        <p:spPr bwMode="auto">
          <a:xfrm rot="7918803">
            <a:off x="3331369" y="4598194"/>
            <a:ext cx="390525" cy="357187"/>
          </a:xfrm>
          <a:prstGeom prst="rightArrow">
            <a:avLst>
              <a:gd name="adj1" fmla="val 50000"/>
              <a:gd name="adj2" fmla="val 49995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5126" name="Picture 6" descr="D:\По РАБОТЕ\Для презентации про витамины\Витамин В\daf01ff84ab3b5862397abbfb7178d6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0"/>
            <a:ext cx="223202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По РАБОТЕ\Для презентации про витамины\Витамин В\p_37645_1_gallery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133600"/>
            <a:ext cx="20764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:\По РАБОТЕ\Для презентации про витамины\Витамин В\1341818457_aeqcinxowvjfb6h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75" y="2997200"/>
            <a:ext cx="2714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По РАБОТЕ\Для презентации про витамины\Витамин В\52cddcc1145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4438" y="4986338"/>
            <a:ext cx="24955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D:\По РАБОТЕ\Для презентации про витамины\Витамин В\big_392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92725" y="5046663"/>
            <a:ext cx="2716213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8"/>
          <p:cNvSpPr>
            <a:spLocks noChangeArrowheads="1"/>
          </p:cNvSpPr>
          <p:nvPr/>
        </p:nvSpPr>
        <p:spPr bwMode="auto">
          <a:xfrm rot="2536598">
            <a:off x="5499100" y="4619625"/>
            <a:ext cx="481013" cy="357188"/>
          </a:xfrm>
          <a:prstGeom prst="rightArrow">
            <a:avLst>
              <a:gd name="adj1" fmla="val 50000"/>
              <a:gd name="adj2" fmla="val 61579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5" grpId="0" animBg="1"/>
      <p:bldP spid="1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D:\По РАБОТЕ\Для презентации про витамины\Esli-nedostatochno-v-organizme-vitamina-V1-beri-be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989138"/>
            <a:ext cx="18573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-8202586">
            <a:off x="2654300" y="1984375"/>
            <a:ext cx="773113" cy="357188"/>
          </a:xfrm>
          <a:prstGeom prst="rightArrow">
            <a:avLst>
              <a:gd name="adj1" fmla="val 50000"/>
              <a:gd name="adj2" fmla="val 59592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Стрелка вправо 8"/>
          <p:cNvSpPr>
            <a:spLocks noChangeArrowheads="1"/>
          </p:cNvSpPr>
          <p:nvPr/>
        </p:nvSpPr>
        <p:spPr bwMode="auto">
          <a:xfrm rot="-1898220">
            <a:off x="5297488" y="2822575"/>
            <a:ext cx="920750" cy="357188"/>
          </a:xfrm>
          <a:prstGeom prst="rightArrow">
            <a:avLst>
              <a:gd name="adj1" fmla="val 50481"/>
              <a:gd name="adj2" fmla="val 101178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Стрелка вправо 14"/>
          <p:cNvSpPr>
            <a:spLocks noChangeArrowheads="1"/>
          </p:cNvSpPr>
          <p:nvPr/>
        </p:nvSpPr>
        <p:spPr bwMode="auto">
          <a:xfrm rot="10800000">
            <a:off x="2700338" y="3068638"/>
            <a:ext cx="647700" cy="357187"/>
          </a:xfrm>
          <a:prstGeom prst="rightArrow">
            <a:avLst>
              <a:gd name="adj1" fmla="val 50000"/>
              <a:gd name="adj2" fmla="val 41211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Стрелка вправо 18"/>
          <p:cNvSpPr>
            <a:spLocks noChangeArrowheads="1"/>
          </p:cNvSpPr>
          <p:nvPr/>
        </p:nvSpPr>
        <p:spPr bwMode="auto">
          <a:xfrm rot="2156225">
            <a:off x="5338763" y="3721100"/>
            <a:ext cx="863600" cy="357188"/>
          </a:xfrm>
          <a:prstGeom prst="rightArrow">
            <a:avLst>
              <a:gd name="adj1" fmla="val 50000"/>
              <a:gd name="adj2" fmla="val 11055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5127" name="Picture 7" descr="D:\По РАБОТЕ\Для презентации про витамины\Витамин В\www.PicsDesktop.com_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221163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D:\По РАБОТЕ\Для презентации про витамины\Витамин В\cb15f5bc5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88913"/>
            <a:ext cx="320357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:\По РАБОТЕ\Для презентации про витамины\Витамин В\Food-that-lowers-Cholesterol-levels_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568825"/>
            <a:ext cx="24288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D:\По РАБОТЕ\Для презентации про витамины\Витамин В\original-13438974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0"/>
            <a:ext cx="2808287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D:\По РАБОТЕ\Для презентации про витамины\Витамин В\65ceb9f101257966a9feedfb94feb21b_124861498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76475"/>
            <a:ext cx="27003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5"/>
          <p:cNvSpPr>
            <a:spLocks noChangeArrowheads="1"/>
          </p:cNvSpPr>
          <p:nvPr/>
        </p:nvSpPr>
        <p:spPr bwMode="auto">
          <a:xfrm rot="-13294198">
            <a:off x="2789238" y="4122738"/>
            <a:ext cx="647700" cy="357187"/>
          </a:xfrm>
          <a:prstGeom prst="rightArrow">
            <a:avLst>
              <a:gd name="adj1" fmla="val 50000"/>
              <a:gd name="adj2" fmla="val 49926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1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4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1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  <p:bldP spid="1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-9342531">
            <a:off x="2701925" y="2171700"/>
            <a:ext cx="862013" cy="357188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Стрелка вправо 8"/>
          <p:cNvSpPr>
            <a:spLocks noChangeArrowheads="1"/>
          </p:cNvSpPr>
          <p:nvPr/>
        </p:nvSpPr>
        <p:spPr bwMode="auto">
          <a:xfrm rot="-2455079">
            <a:off x="5634038" y="1865313"/>
            <a:ext cx="454025" cy="357187"/>
          </a:xfrm>
          <a:prstGeom prst="rightArrow">
            <a:avLst>
              <a:gd name="adj1" fmla="val 50481"/>
              <a:gd name="adj2" fmla="val 49885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Стрелка вправо 10"/>
          <p:cNvSpPr>
            <a:spLocks noChangeArrowheads="1"/>
          </p:cNvSpPr>
          <p:nvPr/>
        </p:nvSpPr>
        <p:spPr bwMode="auto">
          <a:xfrm rot="-5400000">
            <a:off x="4429125" y="1785938"/>
            <a:ext cx="357187" cy="357188"/>
          </a:xfrm>
          <a:prstGeom prst="rightArrow">
            <a:avLst>
              <a:gd name="adj1" fmla="val 52556"/>
              <a:gd name="adj2" fmla="val 49903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Стрелка вправо 12"/>
          <p:cNvSpPr>
            <a:spLocks noChangeArrowheads="1"/>
          </p:cNvSpPr>
          <p:nvPr/>
        </p:nvSpPr>
        <p:spPr bwMode="auto">
          <a:xfrm>
            <a:off x="5715000" y="2857500"/>
            <a:ext cx="642938" cy="357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Стрелка вправо 14"/>
          <p:cNvSpPr>
            <a:spLocks noChangeArrowheads="1"/>
          </p:cNvSpPr>
          <p:nvPr/>
        </p:nvSpPr>
        <p:spPr bwMode="auto">
          <a:xfrm rot="10800000">
            <a:off x="2071688" y="3286125"/>
            <a:ext cx="1428750" cy="357188"/>
          </a:xfrm>
          <a:prstGeom prst="rightArrow">
            <a:avLst>
              <a:gd name="adj1" fmla="val 58000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7415" name="Picture 3" descr="D:\По РАБОТЕ\Для презентации про витамины\Down-House.ru_1286004304_vitamin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2214563"/>
            <a:ext cx="206216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D:\По РАБОТЕ\Для презентации про витамины\Витамин С\rediska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357438"/>
            <a:ext cx="171450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:\По РАБОТЕ\Для презентации про витамины\Витамин С\59f77ea0bde07d3e18b66b021cf13734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0"/>
            <a:ext cx="24288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D:\По РАБОТЕ\Для презентации про витамины\Витамин С\shipovn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0"/>
            <a:ext cx="250031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D:\По РАБОТЕ\Для презентации про витамины\Витамин С\146chesn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0"/>
            <a:ext cx="25050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D:\По РАБОТЕ\Для презентации про витамины\Витамин С\768lemon-resize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14875"/>
            <a:ext cx="20002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право 21"/>
          <p:cNvSpPr>
            <a:spLocks noChangeArrowheads="1"/>
          </p:cNvSpPr>
          <p:nvPr/>
        </p:nvSpPr>
        <p:spPr bwMode="auto">
          <a:xfrm rot="9685907">
            <a:off x="2017713" y="4471988"/>
            <a:ext cx="1538287" cy="357187"/>
          </a:xfrm>
          <a:prstGeom prst="rightArrow">
            <a:avLst>
              <a:gd name="adj1" fmla="val 50000"/>
              <a:gd name="adj2" fmla="val 49965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153" name="Picture 9" descr="D:\По РАБОТЕ\Для презентации про витамины\Витамин С\oran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13" y="4214813"/>
            <a:ext cx="2643187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D:\По РАБОТЕ\Для презентации про витамины\Витамин С\1333801106_poster_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75" y="1928813"/>
            <a:ext cx="271462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трелка вправо 24"/>
          <p:cNvSpPr>
            <a:spLocks noChangeArrowheads="1"/>
          </p:cNvSpPr>
          <p:nvPr/>
        </p:nvSpPr>
        <p:spPr bwMode="auto">
          <a:xfrm rot="1702618">
            <a:off x="5681663" y="4090988"/>
            <a:ext cx="676275" cy="357187"/>
          </a:xfrm>
          <a:prstGeom prst="rightArrow">
            <a:avLst>
              <a:gd name="adj1" fmla="val 50000"/>
              <a:gd name="adj2" fmla="val 4991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155" name="Picture 11" descr="D:\По РАБОТЕ\Для презентации про витамины\Витамин С\20121418263041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5" y="5072063"/>
            <a:ext cx="1973263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D:\По РАБОТЕ\Для презентации про витамины\Витамин С\kvashenaya_kapust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25" y="5072063"/>
            <a:ext cx="214312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трелка вправо 27"/>
          <p:cNvSpPr>
            <a:spLocks noChangeArrowheads="1"/>
          </p:cNvSpPr>
          <p:nvPr/>
        </p:nvSpPr>
        <p:spPr bwMode="auto">
          <a:xfrm rot="6966059">
            <a:off x="3643313" y="4714875"/>
            <a:ext cx="357188" cy="357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" name="Стрелка вправо 28"/>
          <p:cNvSpPr>
            <a:spLocks noChangeArrowheads="1"/>
          </p:cNvSpPr>
          <p:nvPr/>
        </p:nvSpPr>
        <p:spPr bwMode="auto">
          <a:xfrm rot="3684246">
            <a:off x="5278438" y="4706938"/>
            <a:ext cx="357187" cy="357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1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1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61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6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5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61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2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5" grpId="0" animBg="1"/>
      <p:bldP spid="22" grpId="0" animBg="1"/>
      <p:bldP spid="25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-7615435">
            <a:off x="2656682" y="1045369"/>
            <a:ext cx="647700" cy="357187"/>
          </a:xfrm>
          <a:prstGeom prst="rightArrow">
            <a:avLst>
              <a:gd name="adj1" fmla="val 50000"/>
              <a:gd name="adj2" fmla="val 49926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Стрелка вправо 8"/>
          <p:cNvSpPr>
            <a:spLocks noChangeArrowheads="1"/>
          </p:cNvSpPr>
          <p:nvPr/>
        </p:nvSpPr>
        <p:spPr bwMode="auto">
          <a:xfrm rot="-2731287">
            <a:off x="5639594" y="1135857"/>
            <a:ext cx="530225" cy="357187"/>
          </a:xfrm>
          <a:prstGeom prst="rightArrow">
            <a:avLst>
              <a:gd name="adj1" fmla="val 50481"/>
              <a:gd name="adj2" fmla="val 50011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Стрелка вправо 12"/>
          <p:cNvSpPr>
            <a:spLocks noChangeArrowheads="1"/>
          </p:cNvSpPr>
          <p:nvPr/>
        </p:nvSpPr>
        <p:spPr bwMode="auto">
          <a:xfrm rot="1737043">
            <a:off x="5721350" y="3608388"/>
            <a:ext cx="1466850" cy="357187"/>
          </a:xfrm>
          <a:prstGeom prst="rightArrow">
            <a:avLst>
              <a:gd name="adj1" fmla="val 50000"/>
              <a:gd name="adj2" fmla="val 50041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Стрелка вправо 14"/>
          <p:cNvSpPr>
            <a:spLocks noChangeArrowheads="1"/>
          </p:cNvSpPr>
          <p:nvPr/>
        </p:nvSpPr>
        <p:spPr bwMode="auto">
          <a:xfrm rot="9126230">
            <a:off x="1976438" y="3624263"/>
            <a:ext cx="1230312" cy="357187"/>
          </a:xfrm>
          <a:prstGeom prst="rightArrow">
            <a:avLst>
              <a:gd name="adj1" fmla="val 50000"/>
              <a:gd name="adj2" fmla="val 50008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8438" name="Picture 4" descr="D:\По РАБОТЕ\Для презентации про витамины\2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1500188"/>
            <a:ext cx="250031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D:\По РАБОТЕ\Для презентации про витамины\Витамин D\0e5ed2baa95670cdca2afb955f171f1102a51659_5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273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D:\По РАБОТЕ\Для презентации про витамины\Витамин D\3_photos0-800x60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0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D:\По РАБОТЕ\Для презентации про витамины\Витамин D\60958_original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4813"/>
            <a:ext cx="45513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D:\По РАБОТЕ\Для презентации про витамины\Витамин D\rub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1663" y="4260850"/>
            <a:ext cx="346233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71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7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71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1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о РАБОТЕ\Для презентации про витамины\Загадки\Postnoe-menyu-ot-Bul-vara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По РАБОТЕ\Для презентации про витамины\Загадки\mid_58940_4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42938"/>
            <a:ext cx="85471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303</TotalTime>
  <Words>6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Self</cp:lastModifiedBy>
  <cp:revision>32</cp:revision>
  <dcterms:created xsi:type="dcterms:W3CDTF">2013-10-13T10:48:16Z</dcterms:created>
  <dcterms:modified xsi:type="dcterms:W3CDTF">2015-10-17T17:04:54Z</dcterms:modified>
</cp:coreProperties>
</file>