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09" autoAdjust="0"/>
    <p:restoredTop sz="86456" autoAdjust="0"/>
  </p:normalViewPr>
  <p:slideViewPr>
    <p:cSldViewPr>
      <p:cViewPr varScale="1">
        <p:scale>
          <a:sx n="89" d="100"/>
          <a:sy n="89" d="100"/>
        </p:scale>
        <p:origin x="-21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52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714620"/>
            <a:ext cx="6286544" cy="271464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Нестандартное физкультурное оборудование в санаторной группе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«Побудка»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8066" name="Picture 2" descr="C:\Users\Человек N\Desktop\Новая папка\IMG_7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00306"/>
            <a:ext cx="3071834" cy="2303876"/>
          </a:xfrm>
          <a:prstGeom prst="rect">
            <a:avLst/>
          </a:prstGeom>
          <a:noFill/>
        </p:spPr>
      </p:pic>
      <p:pic>
        <p:nvPicPr>
          <p:cNvPr id="88067" name="Picture 3" descr="C:\Users\Человек N\Desktop\Новая папка\IMG_7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00108"/>
            <a:ext cx="2246314" cy="2804661"/>
          </a:xfrm>
          <a:prstGeom prst="rect">
            <a:avLst/>
          </a:prstGeom>
          <a:noFill/>
        </p:spPr>
      </p:pic>
      <p:pic>
        <p:nvPicPr>
          <p:cNvPr id="88068" name="Picture 4" descr="C:\Users\Человек N\Desktop\Новая папка\IMG_7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29132"/>
            <a:ext cx="2643206" cy="21145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4857760"/>
            <a:ext cx="4666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</a:t>
            </a:r>
            <a:r>
              <a:rPr lang="ru-RU" dirty="0" smtClean="0"/>
              <a:t>есёлая гимнастика после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«Вот какие ножки…»</a:t>
            </a:r>
            <a:endParaRPr lang="ru-RU" dirty="0"/>
          </a:p>
        </p:txBody>
      </p:sp>
      <p:pic>
        <p:nvPicPr>
          <p:cNvPr id="89090" name="Picture 2" descr="C:\Users\Человек N\Desktop\Новая папка\IMG_7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88000" y="-4191000"/>
            <a:ext cx="2032000" cy="1524000"/>
          </a:xfrm>
          <a:prstGeom prst="rect">
            <a:avLst/>
          </a:prstGeom>
          <a:noFill/>
        </p:spPr>
      </p:pic>
      <p:pic>
        <p:nvPicPr>
          <p:cNvPr id="89091" name="Picture 3" descr="C:\Users\Человек N\Desktop\Новая папка\IMG_7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428868"/>
            <a:ext cx="1800003" cy="2071702"/>
          </a:xfrm>
          <a:prstGeom prst="rect">
            <a:avLst/>
          </a:prstGeom>
          <a:noFill/>
        </p:spPr>
      </p:pic>
      <p:pic>
        <p:nvPicPr>
          <p:cNvPr id="89092" name="Picture 4" descr="C:\Users\Человек N\Desktop\Новая папка\IMG_7155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928802"/>
            <a:ext cx="1889124" cy="2313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«Мы проснулись потянулись…»</a:t>
            </a:r>
            <a:endParaRPr lang="ru-RU" dirty="0"/>
          </a:p>
        </p:txBody>
      </p:sp>
      <p:pic>
        <p:nvPicPr>
          <p:cNvPr id="1027" name="Picture 3" descr="C:\Users\Человек N\Desktop\Новая папка\IMG_7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88000" y="-4191000"/>
            <a:ext cx="2032000" cy="1524000"/>
          </a:xfrm>
          <a:prstGeom prst="rect">
            <a:avLst/>
          </a:prstGeom>
          <a:noFill/>
        </p:spPr>
      </p:pic>
      <p:pic>
        <p:nvPicPr>
          <p:cNvPr id="1028" name="Picture 4" descr="C:\Users\Человек N\Desktop\Новая папка\IMG_7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857364"/>
            <a:ext cx="3571900" cy="379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Закаливание , полоскание горла</a:t>
            </a:r>
            <a:endParaRPr lang="ru-RU" dirty="0"/>
          </a:p>
        </p:txBody>
      </p:sp>
      <p:pic>
        <p:nvPicPr>
          <p:cNvPr id="2050" name="Picture 2" descr="C:\Users\Человек N\Desktop\Новая папка\IMG_7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40"/>
            <a:ext cx="3214710" cy="4143404"/>
          </a:xfrm>
          <a:prstGeom prst="rect">
            <a:avLst/>
          </a:prstGeom>
          <a:noFill/>
        </p:spPr>
      </p:pic>
      <p:pic>
        <p:nvPicPr>
          <p:cNvPr id="2052" name="Picture 4" descr="C:\Users\Человек N\Desktop\Новая папка\IMG_7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28802"/>
            <a:ext cx="307183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1928794" y="2143116"/>
            <a:ext cx="5214942" cy="392909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85728"/>
            <a:ext cx="5072098" cy="521497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Нашу </a:t>
            </a:r>
            <a:r>
              <a:rPr lang="ru-RU" dirty="0"/>
              <a:t>группу в  детском саду  посещают дети ослабленные, с туберкулезной интоксикацией, поэтому забота о здоровье является основной задачей всех сотрудников детского сада. Для сохранения и укрепления здоровья детей в  своей группе, кроме утренней гимнастики, физкультурных занятий, физ. минуток и прогулок, мы , ежедневно, проводим  закаливание и оздоровительную гимнастику детей после дневного сна. В оздоровительную гимнастику входят упражнения на укрепление осанки, профилактика плоскостопия, дыхательная гимнастика, </a:t>
            </a:r>
            <a:r>
              <a:rPr lang="ru-RU" dirty="0" err="1"/>
              <a:t>самомассаж</a:t>
            </a:r>
            <a:r>
              <a:rPr lang="ru-RU" dirty="0"/>
              <a:t> и упражнения на релаксацию. Заканчивается такая гимнастика обширным умыванием прохладной водой. Чтобы занятия проходили интереснее мы   в своей группе используем нестандартное физкультурное оборудование, которое сделали своими руками.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Разноцветные шары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festival.1september.ru/articles/601276/image0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192879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3108" y="928670"/>
            <a:ext cx="63579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Описание: от стенки до стенки натянуты 2 лески, на них продеты по 10 разноцветных шаров, которые можно передвигать. Длина лесок по 6 метров.</a:t>
            </a:r>
            <a:endParaRPr lang="ru-RU" dirty="0" smtClean="0"/>
          </a:p>
          <a:p>
            <a:r>
              <a:rPr lang="ru-RU" dirty="0" smtClean="0"/>
              <a:t>Цель использования: профилактика при нарушении осанки, развитие ОВД</a:t>
            </a:r>
          </a:p>
          <a:p>
            <a:r>
              <a:rPr lang="ru-RU" dirty="0" smtClean="0"/>
              <a:t>Передвигаются шары при помощи гимнастической палки или обруча.</a:t>
            </a:r>
            <a:endParaRPr lang="ru-RU" dirty="0"/>
          </a:p>
        </p:txBody>
      </p:sp>
      <p:pic>
        <p:nvPicPr>
          <p:cNvPr id="75780" name="Picture 4" descr="C:\Users\Человек N\Desktop\Новая папка\IMG_7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37123">
            <a:off x="6343415" y="3432009"/>
            <a:ext cx="2313170" cy="1651265"/>
          </a:xfrm>
          <a:prstGeom prst="rect">
            <a:avLst/>
          </a:prstGeom>
          <a:noFill/>
        </p:spPr>
      </p:pic>
      <p:pic>
        <p:nvPicPr>
          <p:cNvPr id="75781" name="Picture 5" descr="C:\Users\Человек N\Desktop\Новая папка\IMG_7171.JPG"/>
          <p:cNvPicPr>
            <a:picLocks noChangeAspect="1" noChangeArrowheads="1"/>
          </p:cNvPicPr>
          <p:nvPr/>
        </p:nvPicPr>
        <p:blipFill>
          <a:blip r:embed="rId4" cstate="print"/>
          <a:srcRect l="531"/>
          <a:stretch>
            <a:fillRect/>
          </a:stretch>
        </p:blipFill>
        <p:spPr bwMode="auto">
          <a:xfrm rot="4784279">
            <a:off x="2704219" y="3364930"/>
            <a:ext cx="2048100" cy="154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Гантели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785794"/>
            <a:ext cx="38576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Описание: пластмассовые белые бутылочки, украшенные узкой цветной лентой, наполненные водой по 150-200гр</a:t>
            </a:r>
            <a:endParaRPr lang="ru-RU" dirty="0" smtClean="0"/>
          </a:p>
          <a:p>
            <a:r>
              <a:rPr lang="ru-RU" dirty="0" smtClean="0"/>
              <a:t>Цель использования: развитие ОВД, физических качеств: силы, ловкости, развивает координацию движений, также можно использовать для </a:t>
            </a:r>
            <a:r>
              <a:rPr lang="ru-RU" dirty="0" err="1" smtClean="0"/>
              <a:t>профиликтики</a:t>
            </a:r>
            <a:r>
              <a:rPr lang="ru-RU" dirty="0" smtClean="0"/>
              <a:t> плоскостопия, если использовать гантели как бруски для стопы.</a:t>
            </a:r>
            <a:endParaRPr lang="ru-RU" dirty="0"/>
          </a:p>
        </p:txBody>
      </p:sp>
      <p:pic>
        <p:nvPicPr>
          <p:cNvPr id="4" name="Рисунок 3" descr="http://festival.1september.ru/articles/601276/image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2214578" cy="230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 descr="C:\Users\Человек N\Desktop\Новая папка\IMG_7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71942"/>
            <a:ext cx="253224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«Тропа здоровья»</a:t>
            </a:r>
            <a:endParaRPr lang="ru-RU" dirty="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 flipH="1">
            <a:off x="5072065" y="2285992"/>
            <a:ext cx="364333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Дорожки представляют собой клеенчатую поверхность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 «следами» (длина 4м., ширина 0,35м.),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нашитыми пуговицами в определенном порядке,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прутьев, из пластмассовых кружков, мешочков с песком,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камушками.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Упражнение: ходьба по дорожкам.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развивать чувство равновесия;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способствовать профилактике плоскостопия;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массаж стоп и укрепление своды стоп; упражнять в ходьбе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правильным разворотом стопы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3" name="Picture 3" descr="C:\Users\Человек N\Desktop\Новая папка\IMG_7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2500330" cy="2299138"/>
          </a:xfrm>
          <a:prstGeom prst="rect">
            <a:avLst/>
          </a:prstGeom>
          <a:noFill/>
        </p:spPr>
      </p:pic>
      <p:pic>
        <p:nvPicPr>
          <p:cNvPr id="81924" name="Picture 4" descr="C:\Users\Человек N\Desktop\Новая папка\IMG_7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2363757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Тренируем правильное дыхание</a:t>
            </a:r>
            <a:endParaRPr lang="ru-RU" dirty="0"/>
          </a:p>
        </p:txBody>
      </p:sp>
      <p:pic>
        <p:nvPicPr>
          <p:cNvPr id="83970" name="Picture 2" descr="C:\Users\Человек N\Desktop\Новая папка\IMG_7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2428892" cy="3238522"/>
          </a:xfrm>
          <a:prstGeom prst="rect">
            <a:avLst/>
          </a:prstGeom>
          <a:noFill/>
        </p:spPr>
      </p:pic>
      <p:pic>
        <p:nvPicPr>
          <p:cNvPr id="83971" name="Picture 3" descr="C:\Users\Человек N\Desktop\Новая папка\IMG_7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85860"/>
            <a:ext cx="3048000" cy="2286000"/>
          </a:xfrm>
          <a:prstGeom prst="rect">
            <a:avLst/>
          </a:prstGeom>
          <a:noFill/>
        </p:spPr>
      </p:pic>
      <p:pic>
        <p:nvPicPr>
          <p:cNvPr id="83972" name="Picture 4" descr="C:\Users\Человек N\Desktop\Новая папка\IMG_7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256"/>
            <a:ext cx="2286016" cy="1693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«Чудо массаж»</a:t>
            </a:r>
            <a:endParaRPr lang="ru-RU" dirty="0"/>
          </a:p>
        </p:txBody>
      </p:sp>
      <p:pic>
        <p:nvPicPr>
          <p:cNvPr id="84994" name="Picture 2" descr="C:\Users\Человек N\Desktop\Новая папка\IMG_7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928802"/>
            <a:ext cx="2793984" cy="2095488"/>
          </a:xfrm>
          <a:prstGeom prst="rect">
            <a:avLst/>
          </a:prstGeom>
          <a:noFill/>
        </p:spPr>
      </p:pic>
      <p:pic>
        <p:nvPicPr>
          <p:cNvPr id="5" name="Picture 3" descr="C:\Users\Человек N\Desktop\Новая папка\IMG_7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3" y="2571744"/>
            <a:ext cx="342902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Профилактика правильной осанки.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6018" name="Picture 2" descr="C:\Users\Человек N\Desktop\Новая папка\IMG_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22264">
            <a:off x="2599772" y="3084109"/>
            <a:ext cx="2700233" cy="19267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12" y="1285860"/>
            <a:ext cx="5587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Хождение с мешочком на голове</a:t>
            </a:r>
            <a:endParaRPr lang="ru-RU" dirty="0"/>
          </a:p>
        </p:txBody>
      </p:sp>
      <p:pic>
        <p:nvPicPr>
          <p:cNvPr id="86019" name="Picture 3" descr="C:\Users\Человек N\Desktop\Новая папка\IMG_7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357430"/>
            <a:ext cx="2232420" cy="2976559"/>
          </a:xfrm>
          <a:prstGeom prst="rect">
            <a:avLst/>
          </a:prstGeom>
          <a:noFill/>
        </p:spPr>
      </p:pic>
      <p:pic>
        <p:nvPicPr>
          <p:cNvPr id="86020" name="Picture 4" descr="C:\Users\Человек N\Desktop\Новая папка\IMG_7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1571636" cy="2933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«</a:t>
            </a:r>
            <a:r>
              <a:rPr lang="ru-RU" dirty="0" err="1" smtClean="0"/>
              <a:t>Пробкоброс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7042" name="Picture 2" descr="C:\Users\Человек N\Desktop\Новая папка\IMG_7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357430"/>
            <a:ext cx="3286148" cy="23327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35729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Позволяет развивать у ребенка внимание , глазомер , координацию движений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336</Words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  Нестандартное физкультурное оборудование в санаторной группе   </vt:lpstr>
      <vt:lpstr>Слайд 2</vt:lpstr>
      <vt:lpstr>Разноцветные шары </vt:lpstr>
      <vt:lpstr>Гантели </vt:lpstr>
      <vt:lpstr>«Тропа здоровья»</vt:lpstr>
      <vt:lpstr>Тренируем правильное дыхание</vt:lpstr>
      <vt:lpstr> «Чудо массаж»</vt:lpstr>
      <vt:lpstr>Профилактика правильной осанки. </vt:lpstr>
      <vt:lpstr> «Пробкоброс» </vt:lpstr>
      <vt:lpstr> «Побудка» </vt:lpstr>
      <vt:lpstr> «Вот какие ножки…»</vt:lpstr>
      <vt:lpstr> «Мы проснулись потянулись…»</vt:lpstr>
      <vt:lpstr>Закаливание , полоскание горла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Нестандартное физкультурное оборудование в санаторной группе   </dc:title>
  <dc:creator>Человек N</dc:creator>
  <cp:lastModifiedBy>Danhill</cp:lastModifiedBy>
  <cp:revision>20</cp:revision>
  <dcterms:created xsi:type="dcterms:W3CDTF">2013-03-15T13:16:55Z</dcterms:created>
  <dcterms:modified xsi:type="dcterms:W3CDTF">2015-10-17T19:20:09Z</dcterms:modified>
</cp:coreProperties>
</file>