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74" r:id="rId4"/>
    <p:sldId id="257" r:id="rId5"/>
    <p:sldId id="264" r:id="rId6"/>
    <p:sldId id="263" r:id="rId7"/>
    <p:sldId id="278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1500174"/>
            <a:ext cx="5143536" cy="2286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Использование ТБО в повседневной жизни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500042"/>
            <a:ext cx="6072230" cy="1714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D:\IMG_7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00306"/>
            <a:ext cx="1657580" cy="23574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Подготовил воспитатель МБДОУ «Детский сад комбинированного типа» №75</a:t>
            </a:r>
          </a:p>
          <a:p>
            <a:r>
              <a:rPr lang="ru-RU" b="1" dirty="0" smtClean="0"/>
              <a:t>Поликарпова И.Б.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1228" y="714356"/>
            <a:ext cx="2361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1928794" y="2143116"/>
            <a:ext cx="5214942" cy="392909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Тренируем правильное дыхание</a:t>
            </a:r>
            <a:endParaRPr lang="ru-RU" sz="2400" dirty="0"/>
          </a:p>
        </p:txBody>
      </p:sp>
      <p:pic>
        <p:nvPicPr>
          <p:cNvPr id="5" name="Picture 2" descr="C:\Users\Человек N\Desktop\Новая папка\IMG_7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374" y="642918"/>
            <a:ext cx="2135584" cy="3643337"/>
          </a:xfrm>
          <a:prstGeom prst="rect">
            <a:avLst/>
          </a:prstGeom>
          <a:noFill/>
        </p:spPr>
      </p:pic>
      <p:pic>
        <p:nvPicPr>
          <p:cNvPr id="6" name="Picture 2" descr="C:\Users\Человек N\Desktop\bluetooth\SP_A07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2286016" cy="33813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4000504"/>
            <a:ext cx="1857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Сделаны из майонезных вёдер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1" y="288178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Ходунки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ЁЖИКИ</a:t>
            </a:r>
            <a:endParaRPr lang="ru-RU" dirty="0"/>
          </a:p>
        </p:txBody>
      </p:sp>
      <p:pic>
        <p:nvPicPr>
          <p:cNvPr id="5122" name="Picture 2" descr="C:\Users\Человек N\Desktop\bluetooth\SP_A0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42852"/>
            <a:ext cx="2520328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2214554"/>
            <a:ext cx="2854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Используются бутылочные</a:t>
            </a:r>
          </a:p>
          <a:p>
            <a:r>
              <a:rPr lang="ru-RU" dirty="0" smtClean="0"/>
              <a:t> пластиковые пробки</a:t>
            </a:r>
            <a:endParaRPr lang="ru-RU" dirty="0"/>
          </a:p>
        </p:txBody>
      </p:sp>
      <p:pic>
        <p:nvPicPr>
          <p:cNvPr id="5" name="Picture 2" descr="C:\Users\Человек N\Desktop\bluetooth\SP_A0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33839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Человек N\Desktop\Новая папка\IMG_7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00504"/>
            <a:ext cx="3351109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85723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14291"/>
            <a:ext cx="314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</a:t>
            </a:r>
            <a:r>
              <a:rPr lang="ru-RU" sz="2400" b="1" dirty="0" smtClean="0">
                <a:solidFill>
                  <a:srgbClr val="FFFF00"/>
                </a:solidFill>
              </a:rPr>
              <a:t>Гантели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38576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Описание: пластмассовые белые бутылочки, украшенные узкой цветной лентой, наполненные водой по 150-200гр</a:t>
            </a:r>
            <a:endParaRPr lang="ru-RU" dirty="0" smtClean="0"/>
          </a:p>
          <a:p>
            <a:r>
              <a:rPr lang="ru-RU" dirty="0" smtClean="0"/>
              <a:t>Цель использования: развитие ОВД, физических качеств: силы, ловкости, развивает координацию движений, также можно использовать для </a:t>
            </a:r>
            <a:r>
              <a:rPr lang="ru-RU" dirty="0" err="1" smtClean="0"/>
              <a:t>профиликтики</a:t>
            </a:r>
            <a:r>
              <a:rPr lang="ru-RU" dirty="0" smtClean="0"/>
              <a:t> плоскостопия, если использовать гантели как бруски для стопы.</a:t>
            </a:r>
            <a:endParaRPr lang="ru-RU" dirty="0"/>
          </a:p>
        </p:txBody>
      </p:sp>
      <p:pic>
        <p:nvPicPr>
          <p:cNvPr id="6" name="Picture 2" descr="C:\Users\Человек N\Desktop\Новая папка\IMG_7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2143140" cy="2559862"/>
          </a:xfrm>
          <a:prstGeom prst="rect">
            <a:avLst/>
          </a:prstGeom>
          <a:noFill/>
        </p:spPr>
      </p:pic>
      <p:pic>
        <p:nvPicPr>
          <p:cNvPr id="7" name="Picture 2" descr="C:\Users\Человек N\Desktop\bluetooth\SP_A07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14290"/>
            <a:ext cx="1645378" cy="24288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3643314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Пробкоброс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2857496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Пробкоброс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3105835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Позволяет развивать у ребенка внимание , глазомер , координацию движений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G_2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290"/>
            <a:ext cx="3619525" cy="2714644"/>
          </a:xfrm>
          <a:prstGeom prst="rect">
            <a:avLst/>
          </a:prstGeom>
          <a:noFill/>
        </p:spPr>
      </p:pic>
      <p:pic>
        <p:nvPicPr>
          <p:cNvPr id="3" name="Picture 4" descr="C:\Users\Человек N\Desktop\bluetooth\SP_A0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1936132" cy="3786214"/>
          </a:xfrm>
          <a:prstGeom prst="rect">
            <a:avLst/>
          </a:prstGeom>
          <a:noFill/>
        </p:spPr>
      </p:pic>
      <p:pic>
        <p:nvPicPr>
          <p:cNvPr id="4" name="Picture 3" descr="C:\Users\Человек N\Desktop\bluetooth\SP_A07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357562"/>
            <a:ext cx="1514646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23612"/>
            <a:ext cx="5840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Оформление детских участков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G_2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3714776" cy="27860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571480"/>
            <a:ext cx="9756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Использование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скорошивателей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- Флажки.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Вёдра из под майонеза -  «Кто больше забросит шариков»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C:\Users\Человек N\Desktop\bluetooth\SP_A0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3482610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5214950"/>
            <a:ext cx="2857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Сделана из пластиковых бутылок</a:t>
            </a:r>
          </a:p>
          <a:p>
            <a:r>
              <a:rPr lang="ru-RU" dirty="0" err="1" smtClean="0"/>
              <a:t>Магнитофоной</a:t>
            </a:r>
            <a:r>
              <a:rPr lang="ru-RU" dirty="0" smtClean="0"/>
              <a:t> ленты</a:t>
            </a:r>
          </a:p>
          <a:p>
            <a:r>
              <a:rPr lang="ru-RU" dirty="0" err="1" smtClean="0"/>
              <a:t>Целофановых</a:t>
            </a:r>
            <a:r>
              <a:rPr lang="ru-RU" dirty="0" smtClean="0"/>
              <a:t> пакетов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4500570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Ворона – хозяйка участка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, вот грибы , грибочки !!!</a:t>
            </a:r>
            <a:endParaRPr lang="ru-RU" dirty="0"/>
          </a:p>
        </p:txBody>
      </p:sp>
      <p:pic>
        <p:nvPicPr>
          <p:cNvPr id="7170" name="Picture 2" descr="C:\Users\Человек N\Desktop\bluetooth\SP_A0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71612"/>
            <a:ext cx="4572024" cy="4929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5" y="257174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Сделаны из тонкого обёрточного поролона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IMG_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196" y="0"/>
            <a:ext cx="3238491" cy="2428868"/>
          </a:xfrm>
          <a:prstGeom prst="rect">
            <a:avLst/>
          </a:prstGeom>
          <a:noFill/>
        </p:spPr>
      </p:pic>
      <p:pic>
        <p:nvPicPr>
          <p:cNvPr id="8195" name="Picture 3" descr="D:\IMG_2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7"/>
            <a:ext cx="2571768" cy="20717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Покрышки  от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1" y="2428868"/>
            <a:ext cx="385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Автомобиля  «Царевна Лебедь»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6" name="Picture 2" descr="D:\IMG_2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00438"/>
            <a:ext cx="3000396" cy="29448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00299" y="3571876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Пчёлка Майя»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IMG_2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3857652" cy="29587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42852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Дорожка здоровья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Человек N\Desktop\bluetooth\SP_A07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210682" cy="250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151</Words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Использование ТБО в повседневной жизни</vt:lpstr>
      <vt:lpstr>Слайд 2</vt:lpstr>
      <vt:lpstr>ЁЖИКИ</vt:lpstr>
      <vt:lpstr>Слайд 4</vt:lpstr>
      <vt:lpstr>Слайд 5</vt:lpstr>
      <vt:lpstr>Слайд 6</vt:lpstr>
      <vt:lpstr>А , вот грибы , грибочки !!!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ТБО в повседневной жизни</dc:title>
  <dc:creator>Человек N</dc:creator>
  <cp:lastModifiedBy>Danhill</cp:lastModifiedBy>
  <cp:revision>35</cp:revision>
  <dcterms:created xsi:type="dcterms:W3CDTF">2013-08-08T18:01:23Z</dcterms:created>
  <dcterms:modified xsi:type="dcterms:W3CDTF">2015-10-17T19:51:41Z</dcterms:modified>
</cp:coreProperties>
</file>