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0"/>
            <a:ext cx="8743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7"/>
            <a:ext cx="669674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20" y="3049524"/>
            <a:ext cx="899160" cy="758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2088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7"/>
            <a:ext cx="669674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2015-10-14T11:41:57Z</dcterms:created>
  <dcterms:modified xsi:type="dcterms:W3CDTF">2015-10-14T11:47:41Z</dcterms:modified>
</cp:coreProperties>
</file>