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5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1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98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846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3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7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3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43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3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5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4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9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52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4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9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F5C1-65F3-4855-922A-73889C3AE4C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1DA0-A4B3-4DB1-A68E-6F7F55D72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365124"/>
            <a:ext cx="11532358" cy="6022027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The English Quiz</a:t>
            </a:r>
            <a:endParaRPr lang="ru-RU" sz="4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7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ilipoc.ru/attaches/posts/interesting/2014-07-15/krokodilyi/dee4ba0914e7ea87a19190cb9608f1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4" y="1036954"/>
            <a:ext cx="9110345" cy="58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4715" y="191069"/>
            <a:ext cx="11723427" cy="6482686"/>
          </a:xfrm>
        </p:spPr>
        <p:txBody>
          <a:bodyPr>
            <a:normAutofit/>
          </a:bodyPr>
          <a:lstStyle/>
          <a:p>
            <a:pPr algn="just"/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             a pupil.</a:t>
            </a:r>
          </a:p>
          <a:p>
            <a:pPr algn="just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You             from England.</a:t>
            </a:r>
          </a:p>
          <a:p>
            <a:pPr algn="just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My dad           tall and strong.</a:t>
            </a:r>
          </a:p>
          <a:p>
            <a:pPr algn="just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My mum          very good.</a:t>
            </a:r>
          </a:p>
          <a:p>
            <a:pPr algn="just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This dog          fat.</a:t>
            </a:r>
          </a:p>
          <a:p>
            <a:pPr algn="just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We         big.</a:t>
            </a:r>
          </a:p>
          <a:p>
            <a:pPr algn="just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Pete and Bob             students.</a:t>
            </a:r>
          </a:p>
          <a:p>
            <a:pPr algn="just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It           interesting book.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20671" y="4094328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45024" y="2804615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99765" y="5722961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147113" y="2463421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10551" y="4435522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2386" y="4056797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64475" y="1724167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3971" y="5668370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96068" y="3145809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53705" y="1903863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71388" y="5370394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78154" y="3582537"/>
            <a:ext cx="982638" cy="682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392073"/>
            <a:ext cx="6206319" cy="4826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Ann and Mike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pupils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We English are.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five book.</a:t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has two stars.</a:t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names?</a:t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see one dogs.</a:t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Pete run in the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park.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often swims in the river.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74253" y="2503239"/>
            <a:ext cx="1555845" cy="614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33126" y="1587689"/>
            <a:ext cx="1555845" cy="614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77362" y="4939365"/>
            <a:ext cx="1555845" cy="614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29477" y="2848984"/>
            <a:ext cx="1555845" cy="614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74254" y="5240741"/>
            <a:ext cx="1555845" cy="614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>
            <a:off x="10600324" y="3040053"/>
            <a:ext cx="614149" cy="232012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743394" y="2616402"/>
            <a:ext cx="617562" cy="38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496331" y="4319515"/>
            <a:ext cx="1555845" cy="614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69413" y="1280613"/>
            <a:ext cx="1555845" cy="614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538554" y="1409060"/>
            <a:ext cx="617562" cy="38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8358397" y="3638275"/>
            <a:ext cx="1555845" cy="6141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830099" y="3805379"/>
            <a:ext cx="617562" cy="387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9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liberty-int.com/Public/LIT/CP-GB/Gallery/ukv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1" y="398797"/>
            <a:ext cx="5218779" cy="60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encrypted-tbn2.gstatic.com/images?q=tbn:ANd9GcQ0zHnIJz4Chvgp5kutHoBfNkmnBZx-PKvviQd3f-MuceAfowJn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19" y="398797"/>
            <a:ext cx="4853153" cy="60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bu-center.ru/assets/images/tea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4" y="95534"/>
            <a:ext cx="6114197" cy="289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upload.wikimedia.org/wikipedia/commons/thumb/9/93/Clock_Tower_-_Palace_of_Westminster,_London_-_May_2007.jpg/290px-Clock_Tower_-_Palace_of_Westminster,_London_-_May_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32" y="0"/>
            <a:ext cx="3443785" cy="68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static.tonkosti.ru/images/f/fe/%D0%94%D0%BE%D1%81%D1%82%D0%BE%D0%BF%D1%80%D0%B8%D0%BC%D0%B5%D1%87%D0%B0%D1%82%D0%B5%D0%BB%D1%8C%D0%BD%D0%BE%D1%81%D1%82%D0%B8_%D0%9B%D0%BE%D0%BD%D0%B4%D0%BE%D0%BD%D0%B0,_%D0%A2%D0%B0%D1%83%D1%8D%D1%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3" y="3111689"/>
            <a:ext cx="6114197" cy="360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5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7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797" y="382137"/>
            <a:ext cx="784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Have a good voyage!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0125" y="1"/>
            <a:ext cx="12342125" cy="40943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It gives us milk </a:t>
            </a: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>and </a:t>
            </a:r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butter too. </a:t>
            </a: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>It </a:t>
            </a:r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is very kind </a:t>
            </a: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>and </a:t>
            </a:r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likes to moo!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hop.bizzkons.com/media/content/bizzkons/sekrety_privlecheniya/1377472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3" y="1392072"/>
            <a:ext cx="10742162" cy="53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0125" y="1"/>
            <a:ext cx="12342125" cy="40943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>My </a:t>
            </a:r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long, thin legs </a:t>
            </a: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>are </a:t>
            </a:r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good and fast, </a:t>
            </a: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>I </a:t>
            </a:r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like to gallop </a:t>
            </a: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>and </a:t>
            </a:r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to run!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6063/v6063580/679e/AXSkeKGm76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61" y="877355"/>
            <a:ext cx="8459739" cy="59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0125" y="1"/>
            <a:ext cx="12342125" cy="40943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>I </a:t>
            </a:r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can go without food </a:t>
            </a: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>and </a:t>
            </a:r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water for a long time!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vt.net/info/wp-content/uploads/2015/08/%D0%B2%D0%B5%D1%80%D0%B1%D0%BB%D1%8E%D0%B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86" y="1243012"/>
            <a:ext cx="8533414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0125" y="1"/>
            <a:ext cx="12342125" cy="40943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>I’m </a:t>
            </a:r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green and big. </a:t>
            </a: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Goudy Stout" panose="0202090407030B020401" pitchFamily="18" charset="0"/>
              </a:rPr>
              <a:t>I </a:t>
            </a:r>
            <a:r>
              <a:rPr lang="en-US" sz="3200" b="1" dirty="0">
                <a:solidFill>
                  <a:srgbClr val="C00000"/>
                </a:solidFill>
                <a:latin typeface="Goudy Stout" panose="0202090407030B020401" pitchFamily="18" charset="0"/>
              </a:rPr>
              <a:t>live in the water and like to eat meat! 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93</TotalTime>
  <Words>102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Goudy Stout</vt:lpstr>
      <vt:lpstr>Times New Roman</vt:lpstr>
      <vt:lpstr>След самолета</vt:lpstr>
      <vt:lpstr> The English Quiz</vt:lpstr>
      <vt:lpstr>Презентация PowerPoint</vt:lpstr>
      <vt:lpstr>It gives us milk  and butter too.  It is very kind  and likes to moo!</vt:lpstr>
      <vt:lpstr>Презентация PowerPoint</vt:lpstr>
      <vt:lpstr>My long, thin legs  are good and fast,  I like to gallop  and to run! </vt:lpstr>
      <vt:lpstr>Презентация PowerPoint</vt:lpstr>
      <vt:lpstr>I can go without food  and water for a long time! </vt:lpstr>
      <vt:lpstr>Презентация PowerPoint</vt:lpstr>
      <vt:lpstr>I’m green and big.  I live in the water and like to eat meat!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English Quiz</dc:title>
  <dc:creator>Evgeniy Goncharov</dc:creator>
  <cp:lastModifiedBy>Evgeniy Goncharov</cp:lastModifiedBy>
  <cp:revision>14</cp:revision>
  <dcterms:created xsi:type="dcterms:W3CDTF">2015-10-13T17:10:00Z</dcterms:created>
  <dcterms:modified xsi:type="dcterms:W3CDTF">2015-10-15T13:35:27Z</dcterms:modified>
</cp:coreProperties>
</file>