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4217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Открытый урок по русскому языку в 7Б классе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(подготовка к написанию сочинения-описания)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внешности человека по картине В.А.Серова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Девочка с персиками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5029" y="5661248"/>
            <a:ext cx="8691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Лякина Ирина Ивановна,</a:t>
            </a:r>
            <a:endParaRPr kumimoji="0" lang="ru-RU" sz="105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учитель русского языка и литературы</a:t>
            </a:r>
            <a:endParaRPr kumimoji="0" lang="ru-RU" sz="105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МБОУ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 2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188640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«Девочка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персиками»</a:t>
            </a:r>
            <a:endParaRPr kumimoji="0" lang="ru-RU" sz="4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Библиотека изображений &quot;РИА Новости&quot; :: Фото :: Историческое :: 1970-е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29050"/>
            <a:ext cx="3816424" cy="262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евочка с персиками картина серова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449589" cy="4201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548680"/>
          <a:ext cx="8208911" cy="6177623"/>
        </p:xfrm>
        <a:graphic>
          <a:graphicData uri="http://schemas.openxmlformats.org/drawingml/2006/table">
            <a:tbl>
              <a:tblPr/>
              <a:tblGrid>
                <a:gridCol w="2037862"/>
                <a:gridCol w="6171049"/>
              </a:tblGrid>
              <a:tr h="720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фигура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приземистая, атлетическая, подтянутая, спортивная, стройная и так далее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рост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высокий, средний, низкий, маленький …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осанка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величавая, величественная, царственная …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походка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энергичная, нервная, подпрыгивающая, неторопливая, вразвалку…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лицо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удлиненное, овальное, продолговатое, круглое, румяное, бледное, золотистое от загара, землисто-серое…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глаза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большие, маленькие, миндалевидные, круглые, раскосые, навыкате…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взгляд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суровый, пасмурный, мрачный, гневный, ненавидящий, умный, проницательный, лукавый, насмешливый, заискивающий, приветливый, ласковый, спокойный, усталый…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волосы (цвет, вид)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белокурые, русые, темно-русые, седые, каштановые, пепельно-серые, густые, редкие, прямые, вьющиеся…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руки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большие, грубые, сухощавые, мозолистые, пухленькие, белые, мягкие…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одежда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опрятная, красивая, модная, изящная, старая, грязная…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552" y="0"/>
            <a:ext cx="82500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Словарь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портретной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лексики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вочка с персиками картина серова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91680" y="0"/>
            <a:ext cx="492166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сочинения</a:t>
            </a:r>
            <a:endParaRPr kumimoji="0" lang="ru-RU" sz="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988840"/>
            <a:ext cx="5032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Мотив написания портрета.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2276872"/>
            <a:ext cx="51616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Описание внешности девочки: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а) поза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б) лицо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в) глаза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г) волосы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руки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е) одежда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51520" y="404664"/>
            <a:ext cx="3865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Серов и его картины.</a:t>
            </a:r>
            <a:endParaRPr kumimoji="0" lang="ru-RU" sz="36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2. Время и место работы над картиной «Девочка с персиками».</a:t>
            </a:r>
            <a:endParaRPr lang="ru-RU" sz="2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8691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Описание обстановки вокруг девочки.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589240"/>
            <a:ext cx="5370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Краски, используемые художником.</a:t>
            </a:r>
            <a:endParaRPr lang="ru-RU" sz="24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093296"/>
            <a:ext cx="4769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Моё впечатление от картины.</a:t>
            </a:r>
            <a:endParaRPr lang="ru-RU" sz="2400" b="1" i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07704" y="188640"/>
            <a:ext cx="5255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Словарная работа: </a:t>
            </a:r>
            <a:endParaRPr kumimoji="0" lang="ru-RU" sz="4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528" y="764704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мц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во,  п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сковное имение С.И. Мамонтова, смуглое л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цо, к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рие глаза, неп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корные вол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сы, заг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р, ж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вопись, роз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вая к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 ч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рный бант, красная гво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ика, п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дсве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ик, фигурка игруше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 с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лдатика, ф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рфоровая т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релка, с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бристый свет, к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штановые вол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сы, об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ятельный обра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ртрет-к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ртина, неп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вторимая ч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стота т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нов, девушка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подросток, з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той фонд ру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 иску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тва, художник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портретист.</a:t>
            </a:r>
            <a:endParaRPr kumimoji="0" lang="ru-RU" sz="36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491880" y="5013176"/>
            <a:ext cx="50330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задание: написать на черновик сочинение по плану.</a:t>
            </a:r>
            <a:endParaRPr kumimoji="0" lang="ru-RU" sz="4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404664"/>
            <a:ext cx="8712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Произведение изобразительного искусства, содержащее изображение какого-либо определенного человека или группы людей.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описание внешности персонажа в литературном произведении.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9512" y="3071810"/>
            <a:ext cx="8784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Портретист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художник-специалист в области портрета.</a:t>
            </a:r>
            <a:endParaRPr kumimoji="0" lang="ru-RU" sz="360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C:\Users\Екатерина\AppData\Local\Microsoft\Windows\Temporary Internet Files\Content.IE5\GJ4ARSQI\MS_Pain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2921541" cy="292154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402432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удожник В.А. Серов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980728"/>
            <a:ext cx="78060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 Серов (1865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1911)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художник конца 19 начала 20 столетия занимает выдающееся место в истории русского искусства.</a:t>
            </a:r>
            <a:endParaRPr kumimoji="0" lang="ru-RU" sz="12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картины Записи с меткой картины Дневник Нили : Блоги на КП-Украина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439248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357166"/>
            <a:ext cx="2356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Абрамцево</a:t>
            </a:r>
            <a:endParaRPr lang="ru-RU" sz="3200" b="1" i="1" dirty="0"/>
          </a:p>
        </p:txBody>
      </p:sp>
      <p:pic>
        <p:nvPicPr>
          <p:cNvPr id="3" name="Рисунок 2" descr="Усадьба Абрамцево. Государственный литературно-художественный музей-заповедник &quot;Абрамцево&quot;. - Подмосковье - Курортные Туры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57430"/>
            <a:ext cx="8064896" cy="409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857232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Музей-заповедник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Абрамцево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расположен в 60 км к северо-востоку от Москвы, недалеко от г.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Сергиев Посад, на берегу речки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середине XVIII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здесь была устроена усадьба, которая получила известность в следующем столетии благодаря своим владельцам.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abramtsevo.net/images/stories/pr20x30_scan_pr0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0861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2492896"/>
            <a:ext cx="3222104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Усадебный дом. Конец XVIII в., перестроен в XIX в.</a:t>
            </a:r>
            <a:endParaRPr lang="ru-RU" dirty="0"/>
          </a:p>
        </p:txBody>
      </p:sp>
      <p:pic>
        <p:nvPicPr>
          <p:cNvPr id="4" name="Рисунок 3" descr="Усадебный дом. Восточный фасад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192016" cy="305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52121" y="5949280"/>
            <a:ext cx="3096344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Усадебный дом. Восточный фасад.</a:t>
            </a:r>
            <a:endParaRPr lang="ru-RU" dirty="0"/>
          </a:p>
        </p:txBody>
      </p:sp>
      <p:pic>
        <p:nvPicPr>
          <p:cNvPr id="6" name="Рисунок 5" descr="Основан музей-усадьба Абрамцево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брамцево - усадьба в московской области. Фото музея-заповедника &quot;Абрамцево&quot;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2736304" cy="311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Усадьбы Москвы и Подмосковья - официальный сайт агентства &quot;П…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664296" cy="3125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АГИСТРАЛЬ: ОРИЕНТИРОВАНИЕ НА АВТОМОБИЛЯХ * Просмотр темы - …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1"/>
            <a:ext cx="26642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9839" y="260648"/>
            <a:ext cx="4884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Третьяковская галерея</a:t>
            </a:r>
            <a:endParaRPr lang="ru-RU" sz="3200" b="1" i="1" dirty="0"/>
          </a:p>
        </p:txBody>
      </p:sp>
      <p:pic>
        <p:nvPicPr>
          <p:cNvPr id="3" name="Рисунок 2" descr="ИМА-консалтинг пресс-релизы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46449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узеи и памятники Будь как дома! Page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392488" cy="5607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411760" y="199093"/>
            <a:ext cx="4823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«Девушка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освещ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енная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олнцем» 1888 год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Девушка освещенная солнцем. Картина В. Серова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60851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«Дети» 1899 год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00174"/>
            <a:ext cx="4429156" cy="514353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357422" y="571480"/>
            <a:ext cx="4751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Морозов» 1891 год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muzei-mira.com/templates/museum/images/paint/mika-morozov+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5940425" cy="517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289</TotalTime>
  <Words>468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«Дети» 1899 год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Ивановна</dc:creator>
  <cp:lastModifiedBy>Teacher</cp:lastModifiedBy>
  <cp:revision>19</cp:revision>
  <dcterms:created xsi:type="dcterms:W3CDTF">2015-04-22T06:53:20Z</dcterms:created>
  <dcterms:modified xsi:type="dcterms:W3CDTF">2015-04-27T10:55:14Z</dcterms:modified>
</cp:coreProperties>
</file>