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9"/>
  </p:notesMasterIdLst>
  <p:sldIdLst>
    <p:sldId id="278" r:id="rId2"/>
    <p:sldId id="298" r:id="rId3"/>
    <p:sldId id="257" r:id="rId4"/>
    <p:sldId id="258" r:id="rId5"/>
    <p:sldId id="259" r:id="rId6"/>
    <p:sldId id="260" r:id="rId7"/>
    <p:sldId id="261" r:id="rId8"/>
    <p:sldId id="312" r:id="rId9"/>
    <p:sldId id="262" r:id="rId10"/>
    <p:sldId id="314" r:id="rId11"/>
    <p:sldId id="280" r:id="rId12"/>
    <p:sldId id="359" r:id="rId13"/>
    <p:sldId id="360" r:id="rId14"/>
    <p:sldId id="361" r:id="rId15"/>
    <p:sldId id="364" r:id="rId16"/>
    <p:sldId id="263" r:id="rId17"/>
    <p:sldId id="266" r:id="rId18"/>
    <p:sldId id="264" r:id="rId19"/>
    <p:sldId id="265" r:id="rId20"/>
    <p:sldId id="267" r:id="rId21"/>
    <p:sldId id="269" r:id="rId22"/>
    <p:sldId id="270" r:id="rId23"/>
    <p:sldId id="271" r:id="rId24"/>
    <p:sldId id="300" r:id="rId25"/>
    <p:sldId id="363" r:id="rId26"/>
    <p:sldId id="344" r:id="rId27"/>
    <p:sldId id="36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73257803506124E-2"/>
          <c:y val="0.10554791834690552"/>
          <c:w val="0.84227882404884069"/>
          <c:h val="0.815809170200861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invertIfNegative val="0"/>
            <c:bubble3D val="0"/>
            <c:explosion val="1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Ведут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здоровый образ жизни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309399606299369"/>
                  <c:y val="-0.28702872557597198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Уделяют частично
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45%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290933945756956"/>
                  <c:y val="7.34890638670169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Не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уделяют внимание </a:t>
                    </a:r>
                  </a:p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40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lt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Лист1!$A$1:$C$1</c:f>
              <c:strCache>
                <c:ptCount val="3"/>
                <c:pt idx="0">
                  <c:v>Не уделяют внимания</c:v>
                </c:pt>
                <c:pt idx="1">
                  <c:v>Уделяют частично</c:v>
                </c:pt>
                <c:pt idx="2">
                  <c:v>Ведут ЗОЖ</c:v>
                </c:pt>
              </c:strCache>
            </c:strRef>
          </c:cat>
          <c:val>
            <c:numRef>
              <c:f>Лист1!$A$2:$C$2</c:f>
              <c:numCache>
                <c:formatCode>0%</c:formatCode>
                <c:ptCount val="3"/>
                <c:pt idx="0">
                  <c:v>0.15000000000000024</c:v>
                </c:pt>
                <c:pt idx="1">
                  <c:v>0.60000000000000064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207104"/>
        <c:axId val="200204360"/>
      </c:barChart>
      <c:catAx>
        <c:axId val="2002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04360"/>
        <c:crosses val="autoZero"/>
        <c:auto val="1"/>
        <c:lblAlgn val="ctr"/>
        <c:lblOffset val="100"/>
        <c:noMultiLvlLbl val="0"/>
      </c:catAx>
      <c:valAx>
        <c:axId val="200204360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dk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dk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207104"/>
        <c:crosses val="autoZero"/>
        <c:crossBetween val="between"/>
      </c:valAx>
      <c:spPr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tx2">
        <a:lumMod val="25000"/>
        <a:lumOff val="75000"/>
      </a:schemeClr>
    </a:solidFill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42">
  <cs:axisTitle>
    <cs:lnRef idx="0"/>
    <cs:fillRef idx="0"/>
    <cs:effectRef idx="0"/>
    <cs:fontRef idx="minor">
      <a:schemeClr val="lt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categoryAxis>
  <cs:chartArea>
    <cs:lnRef idx="0"/>
    <cs:fillRef idx="1">
      <a:schemeClr val="dk1"/>
    </cs:fillRef>
    <cs:effectRef idx="0"/>
    <cs:fontRef idx="minor">
      <a:schemeClr val="lt1"/>
    </cs:fontRef>
    <cs:defRPr sz="1000" kern="1200"/>
  </cs:chartArea>
  <cs:dataLabel>
    <cs:lnRef idx="0"/>
    <cs:fillRef idx="0"/>
    <cs:effectRef idx="0"/>
    <cs:fontRef idx="minor">
      <a:schemeClr val="lt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dk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dk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dk2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2"/>
    </cs:fontRef>
    <cs:spPr>
      <a:ln>
        <a:round/>
      </a:ln>
    </cs:spPr>
  </cs:dataPointWireframe>
  <cs:dataTabl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  <cs:defRPr sz="1000" kern="1200"/>
  </cs:dataTable>
  <cs:downBar>
    <cs:lnRef idx="0"/>
    <cs:fillRef idx="3">
      <a:schemeClr val="dk1"/>
    </cs:fillRef>
    <cs:effectRef idx="3">
      <a:schemeClr val="dk1"/>
    </cs:effectRef>
    <cs:fontRef idx="minor">
      <a:schemeClr val="lt1"/>
    </cs:fontRef>
  </cs:downBar>
  <cs:drop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dropLine>
  <cs:errorBar>
    <cs:lnRef idx="1">
      <a:schemeClr val="lt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errorBar>
  <cs:floor>
    <cs:lnRef idx="0"/>
    <cs:fillRef idx="1">
      <a:schemeClr val="dk1">
        <a:tint val="95000"/>
      </a:schemeClr>
    </cs:fillRef>
    <cs:effectRef idx="0"/>
    <cs:fontRef idx="minor">
      <a:schemeClr val="lt1"/>
    </cs:fontRef>
  </cs:floor>
  <cs:gridlineMajor>
    <cs:lnRef idx="1">
      <a:schemeClr val="dk1">
        <a:tint val="75000"/>
      </a:schemeClr>
    </cs:lnRef>
    <cs:fillRef idx="0"/>
    <cs:effectRef idx="0"/>
    <cs:fontRef idx="minor">
      <a:schemeClr val="dk2"/>
    </cs:fontRef>
    <cs:spPr>
      <a:ln>
        <a:round/>
      </a:ln>
    </cs:spPr>
  </cs:gridlineMajor>
  <cs:gridlineMinor>
    <cs:lnRef idx="1">
      <a:schemeClr val="dk1">
        <a:tint val="90000"/>
      </a:schemeClr>
    </cs:lnRef>
    <cs:fillRef idx="0"/>
    <cs:effectRef idx="0"/>
    <cs:fontRef idx="minor">
      <a:schemeClr val="dk2"/>
    </cs:fontRef>
    <cs:spPr>
      <a:ln>
        <a:round/>
      </a:ln>
    </cs:spPr>
  </cs:gridlineMinor>
  <cs:hiLo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hiLoLine>
  <cs:leaderLine>
    <cs:lnRef idx="1">
      <a:schemeClr val="lt1"/>
    </cs:lnRef>
    <cs:fillRef idx="0"/>
    <cs:effectRef idx="0"/>
    <cs:fontRef idx="minor">
      <a:schemeClr val="lt1"/>
    </cs:fontRef>
    <cs:spPr>
      <a:ln>
        <a:round/>
      </a:ln>
    </cs:spPr>
  </cs:leaderLine>
  <cs:legend>
    <cs:lnRef idx="0"/>
    <cs:fillRef idx="0"/>
    <cs:effectRef idx="0"/>
    <cs:fontRef idx="minor">
      <a:schemeClr val="lt1"/>
    </cs:fontRef>
    <cs:defRPr sz="1000" kern="1200"/>
  </cs:legend>
  <cs:plotArea>
    <cs:lnRef idx="0"/>
    <cs:fillRef idx="1">
      <a:schemeClr val="dk1">
        <a:tint val="95000"/>
      </a:schemeClr>
    </cs:fillRef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seriesAxis>
  <cs:seriesLine>
    <cs:lnRef idx="1">
      <a:schemeClr val="lt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lt1"/>
    </cs:fontRef>
    <cs:defRPr sz="1800" b="1" kern="1200"/>
  </cs:title>
  <cs:trendline>
    <cs:lnRef idx="1">
      <a:schemeClr val="lt1"/>
    </cs:lnRef>
    <cs:fillRef idx="0"/>
    <cs:effectRef idx="0"/>
    <cs:fontRef idx="minor">
      <a:schemeClr val="lt1"/>
    </cs:fontRef>
    <cs:spPr>
      <a:ln cap="rnd">
        <a:round/>
      </a:ln>
    </cs:spPr>
  </cs:trendline>
  <cs:trendlineLabel>
    <cs:lnRef idx="0"/>
    <cs:fillRef idx="0"/>
    <cs:effectRef idx="0"/>
    <cs:fontRef idx="minor">
      <a:schemeClr val="lt1"/>
    </cs:fontRef>
    <cs:defRPr sz="1000" kern="1200"/>
  </cs:trendlineLabel>
  <cs:upBar>
    <cs:lnRef idx="0"/>
    <cs:fillRef idx="3">
      <a:schemeClr val="lt1"/>
    </cs:fillRef>
    <cs:effectRef idx="3">
      <a:schemeClr val="dk1"/>
    </cs:effectRef>
    <cs:fontRef idx="minor">
      <a:schemeClr val="lt1"/>
    </cs:fontRef>
  </cs:upBar>
  <cs:valueAxis>
    <cs:lnRef idx="1">
      <a:schemeClr val="dk1">
        <a:tint val="75000"/>
      </a:schemeClr>
    </cs:lnRef>
    <cs:fillRef idx="0"/>
    <cs:effectRef idx="0"/>
    <cs:fontRef idx="minor">
      <a:schemeClr val="lt1"/>
    </cs:fontRef>
    <cs:spPr>
      <a:ln>
        <a:round/>
      </a:ln>
    </cs:spPr>
    <cs:defRPr sz="1000" kern="1200"/>
  </cs:valueAxis>
  <cs:wall>
    <cs:lnRef idx="0"/>
    <cs:fillRef idx="1">
      <a:schemeClr val="dk1">
        <a:tint val="95000"/>
      </a:schemeClr>
    </cs:fillRef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2237E-BBF4-4FB6-9872-05FB3CD468D2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740D29-BF2F-4925-A807-AA4412B36C0A}">
      <dgm:prSet phldrT="[Текст]" custT="1"/>
      <dgm:spPr/>
      <dgm:t>
        <a:bodyPr/>
        <a:lstStyle/>
        <a:p>
          <a:pPr algn="l"/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Дать первоначальные представления о здоровом образе жизни.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DAA10-33B5-4563-94C6-554641D1C4D9}" type="parTrans" cxnId="{8A2755A4-6D9B-4B67-9E52-29D064B378B6}">
      <dgm:prSet/>
      <dgm:spPr/>
      <dgm:t>
        <a:bodyPr/>
        <a:lstStyle/>
        <a:p>
          <a:endParaRPr lang="ru-RU"/>
        </a:p>
      </dgm:t>
    </dgm:pt>
    <dgm:pt modelId="{7FBCAFE9-59A0-47E6-8713-29FEBF842DB2}" type="sibTrans" cxnId="{8A2755A4-6D9B-4B67-9E52-29D064B378B6}">
      <dgm:prSet/>
      <dgm:spPr/>
      <dgm:t>
        <a:bodyPr/>
        <a:lstStyle/>
        <a:p>
          <a:endParaRPr lang="ru-RU"/>
        </a:p>
      </dgm:t>
    </dgm:pt>
    <dgm:pt modelId="{CCBCADE0-521D-4E61-8AF4-FB8D4D3E2081}">
      <dgm:prSet phldrT="[Текст]" custT="1"/>
      <dgm:spPr/>
      <dgm:t>
        <a:bodyPr/>
        <a:lstStyle/>
        <a:p>
          <a:pPr algn="l"/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Формировать первоначальные представления о себе, как отдельном человеке; об элементарном значении каждого органа для нормальной жизнедеятельности человека.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83ED4-9306-4787-9967-4A8D1465E0A0}" type="parTrans" cxnId="{A25C1E39-DAF8-42CE-86B3-7708DDD8524D}">
      <dgm:prSet/>
      <dgm:spPr/>
      <dgm:t>
        <a:bodyPr/>
        <a:lstStyle/>
        <a:p>
          <a:endParaRPr lang="ru-RU"/>
        </a:p>
      </dgm:t>
    </dgm:pt>
    <dgm:pt modelId="{84225C1E-0CFE-4D02-BC78-774101158237}" type="sibTrans" cxnId="{A25C1E39-DAF8-42CE-86B3-7708DDD8524D}">
      <dgm:prSet/>
      <dgm:spPr/>
      <dgm:t>
        <a:bodyPr/>
        <a:lstStyle/>
        <a:p>
          <a:endParaRPr lang="ru-RU"/>
        </a:p>
      </dgm:t>
    </dgm:pt>
    <dgm:pt modelId="{AA5DC7F6-0B1D-474C-9481-00EC5096F3CE}">
      <dgm:prSet phldrT="[Текст]" custT="1"/>
      <dgm:spPr/>
      <dgm:t>
        <a:bodyPr/>
        <a:lstStyle/>
        <a:p>
          <a:pPr algn="l"/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Повысить педагогическую компетентность родителей по вопросам укрепления здоровья детей.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1387FF-8246-4219-973F-F39791B2AD75}" type="parTrans" cxnId="{D6B8C9E2-2001-464F-B7B0-1755DFC12CBD}">
      <dgm:prSet/>
      <dgm:spPr/>
      <dgm:t>
        <a:bodyPr/>
        <a:lstStyle/>
        <a:p>
          <a:endParaRPr lang="ru-RU"/>
        </a:p>
      </dgm:t>
    </dgm:pt>
    <dgm:pt modelId="{EC2337B1-6091-427A-B1E6-2B019F24739E}" type="sibTrans" cxnId="{D6B8C9E2-2001-464F-B7B0-1755DFC12CBD}">
      <dgm:prSet/>
      <dgm:spPr/>
      <dgm:t>
        <a:bodyPr/>
        <a:lstStyle/>
        <a:p>
          <a:endParaRPr lang="ru-RU"/>
        </a:p>
      </dgm:t>
    </dgm:pt>
    <dgm:pt modelId="{989F02E5-3B8B-4F56-95A6-5D18D4A43A32}">
      <dgm:prSet phldrT="[Текст]" custT="1"/>
      <dgm:spPr/>
      <dgm:t>
        <a:bodyPr/>
        <a:lstStyle/>
        <a:p>
          <a:pPr algn="l"/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Воспитывать у детей привычку к аккуратности и чистоте, прививать культурно-гигиенические навыки, и простейшие навыки самообслуживания.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27436-C39A-4EDB-BE54-A2916EEE2388}" type="parTrans" cxnId="{DB34778D-A26D-4C2D-82F2-65AFE062C903}">
      <dgm:prSet/>
      <dgm:spPr/>
      <dgm:t>
        <a:bodyPr/>
        <a:lstStyle/>
        <a:p>
          <a:endParaRPr lang="ru-RU"/>
        </a:p>
      </dgm:t>
    </dgm:pt>
    <dgm:pt modelId="{CAB48740-058A-4A8A-9DDF-FC43E03DC4C6}" type="sibTrans" cxnId="{DB34778D-A26D-4C2D-82F2-65AFE062C903}">
      <dgm:prSet/>
      <dgm:spPr/>
      <dgm:t>
        <a:bodyPr/>
        <a:lstStyle/>
        <a:p>
          <a:endParaRPr lang="ru-RU"/>
        </a:p>
      </dgm:t>
    </dgm:pt>
    <dgm:pt modelId="{B9FDBB84-54A7-4471-BBEB-20E2A25D7784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Задачи:</a:t>
          </a:r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3A4A8-6405-4E8C-8967-C6B3B7F1FD42}" type="parTrans" cxnId="{3591BCDC-734B-4347-B750-35A58A502B23}">
      <dgm:prSet/>
      <dgm:spPr/>
      <dgm:t>
        <a:bodyPr/>
        <a:lstStyle/>
        <a:p>
          <a:endParaRPr lang="ru-RU"/>
        </a:p>
      </dgm:t>
    </dgm:pt>
    <dgm:pt modelId="{5769B020-2A66-45E7-B05D-C3AAB9D584A9}" type="sibTrans" cxnId="{3591BCDC-734B-4347-B750-35A58A502B23}">
      <dgm:prSet/>
      <dgm:spPr/>
      <dgm:t>
        <a:bodyPr/>
        <a:lstStyle/>
        <a:p>
          <a:endParaRPr lang="ru-RU"/>
        </a:p>
      </dgm:t>
    </dgm:pt>
    <dgm:pt modelId="{C7FA8459-B4D1-4509-A39B-7DEED45027D0}" type="pres">
      <dgm:prSet presAssocID="{5DE2237E-BBF4-4FB6-9872-05FB3CD468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6FE02B-516A-4645-A908-AD2154A8F0AC}" type="pres">
      <dgm:prSet presAssocID="{A4740D29-BF2F-4925-A807-AA4412B36C0A}" presName="node" presStyleLbl="node1" presStyleIdx="0" presStyleCnt="5" custScaleX="125819" custLinFactY="10491" custLinFactNeighborX="24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5EE66-80A0-4727-9153-73EEF5667695}" type="pres">
      <dgm:prSet presAssocID="{7FBCAFE9-59A0-47E6-8713-29FEBF842DB2}" presName="sibTrans" presStyleCnt="0"/>
      <dgm:spPr/>
      <dgm:t>
        <a:bodyPr/>
        <a:lstStyle/>
        <a:p>
          <a:endParaRPr lang="ru-RU"/>
        </a:p>
      </dgm:t>
    </dgm:pt>
    <dgm:pt modelId="{71BEF71D-3336-48F6-9F02-4B1069B4BDC7}" type="pres">
      <dgm:prSet presAssocID="{CCBCADE0-521D-4E61-8AF4-FB8D4D3E2081}" presName="node" presStyleLbl="node1" presStyleIdx="1" presStyleCnt="5" custScaleX="141216" custLinFactY="10491" custLinFactNeighborX="-10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91A1-02E8-40B3-ACDD-4821163BC4E9}" type="pres">
      <dgm:prSet presAssocID="{84225C1E-0CFE-4D02-BC78-774101158237}" presName="sibTrans" presStyleCnt="0"/>
      <dgm:spPr/>
      <dgm:t>
        <a:bodyPr/>
        <a:lstStyle/>
        <a:p>
          <a:endParaRPr lang="ru-RU"/>
        </a:p>
      </dgm:t>
    </dgm:pt>
    <dgm:pt modelId="{89469B44-2CB1-4FCC-A27D-C35DBB11B5FC}" type="pres">
      <dgm:prSet presAssocID="{AA5DC7F6-0B1D-474C-9481-00EC5096F3CE}" presName="node" presStyleLbl="node1" presStyleIdx="2" presStyleCnt="5" custScaleX="115555" custScaleY="96776" custLinFactY="12886" custLinFactNeighborX="-78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C1E2E-24A3-4744-9574-BE3A7F8D80FC}" type="pres">
      <dgm:prSet presAssocID="{EC2337B1-6091-427A-B1E6-2B019F24739E}" presName="sibTrans" presStyleCnt="0"/>
      <dgm:spPr/>
      <dgm:t>
        <a:bodyPr/>
        <a:lstStyle/>
        <a:p>
          <a:endParaRPr lang="ru-RU"/>
        </a:p>
      </dgm:t>
    </dgm:pt>
    <dgm:pt modelId="{7211CF3E-2D13-407D-8BFD-33674A14D141}" type="pres">
      <dgm:prSet presAssocID="{989F02E5-3B8B-4F56-95A6-5D18D4A43A32}" presName="node" presStyleLbl="node1" presStyleIdx="3" presStyleCnt="5" custScaleX="135927" custLinFactY="14498" custLinFactNeighborX="64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7DCD3-0293-4974-8404-FA2B3654E5F9}" type="pres">
      <dgm:prSet presAssocID="{CAB48740-058A-4A8A-9DDF-FC43E03DC4C6}" presName="sibTrans" presStyleCnt="0"/>
      <dgm:spPr/>
      <dgm:t>
        <a:bodyPr/>
        <a:lstStyle/>
        <a:p>
          <a:endParaRPr lang="ru-RU"/>
        </a:p>
      </dgm:t>
    </dgm:pt>
    <dgm:pt modelId="{195AAA58-7C52-4C86-919F-251B12A83259}" type="pres">
      <dgm:prSet presAssocID="{B9FDBB84-54A7-4471-BBEB-20E2A25D7784}" presName="node" presStyleLbl="node1" presStyleIdx="4" presStyleCnt="5" custScaleX="155055" custScaleY="73174" custLinFactY="-100000" custLinFactNeighborX="761" custLinFactNeighborY="-124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91BCDC-734B-4347-B750-35A58A502B23}" srcId="{5DE2237E-BBF4-4FB6-9872-05FB3CD468D2}" destId="{B9FDBB84-54A7-4471-BBEB-20E2A25D7784}" srcOrd="4" destOrd="0" parTransId="{EDB3A4A8-6405-4E8C-8967-C6B3B7F1FD42}" sibTransId="{5769B020-2A66-45E7-B05D-C3AAB9D584A9}"/>
    <dgm:cxn modelId="{13C75E13-4D9B-4B4B-930F-07452582002B}" type="presOf" srcId="{989F02E5-3B8B-4F56-95A6-5D18D4A43A32}" destId="{7211CF3E-2D13-407D-8BFD-33674A14D141}" srcOrd="0" destOrd="0" presId="urn:microsoft.com/office/officeart/2005/8/layout/default#1"/>
    <dgm:cxn modelId="{D6B8C9E2-2001-464F-B7B0-1755DFC12CBD}" srcId="{5DE2237E-BBF4-4FB6-9872-05FB3CD468D2}" destId="{AA5DC7F6-0B1D-474C-9481-00EC5096F3CE}" srcOrd="2" destOrd="0" parTransId="{D21387FF-8246-4219-973F-F39791B2AD75}" sibTransId="{EC2337B1-6091-427A-B1E6-2B019F24739E}"/>
    <dgm:cxn modelId="{A25C1E39-DAF8-42CE-86B3-7708DDD8524D}" srcId="{5DE2237E-BBF4-4FB6-9872-05FB3CD468D2}" destId="{CCBCADE0-521D-4E61-8AF4-FB8D4D3E2081}" srcOrd="1" destOrd="0" parTransId="{E4E83ED4-9306-4787-9967-4A8D1465E0A0}" sibTransId="{84225C1E-0CFE-4D02-BC78-774101158237}"/>
    <dgm:cxn modelId="{F1104251-1BBA-41A2-A6E4-7DA409FF5B4D}" type="presOf" srcId="{B9FDBB84-54A7-4471-BBEB-20E2A25D7784}" destId="{195AAA58-7C52-4C86-919F-251B12A83259}" srcOrd="0" destOrd="0" presId="urn:microsoft.com/office/officeart/2005/8/layout/default#1"/>
    <dgm:cxn modelId="{4EF3EBBD-6BAD-4E7A-AE27-023FAAC9A678}" type="presOf" srcId="{CCBCADE0-521D-4E61-8AF4-FB8D4D3E2081}" destId="{71BEF71D-3336-48F6-9F02-4B1069B4BDC7}" srcOrd="0" destOrd="0" presId="urn:microsoft.com/office/officeart/2005/8/layout/default#1"/>
    <dgm:cxn modelId="{5D9EC666-D13E-4BA9-BB8E-84495137F991}" type="presOf" srcId="{5DE2237E-BBF4-4FB6-9872-05FB3CD468D2}" destId="{C7FA8459-B4D1-4509-A39B-7DEED45027D0}" srcOrd="0" destOrd="0" presId="urn:microsoft.com/office/officeart/2005/8/layout/default#1"/>
    <dgm:cxn modelId="{9FD560D3-C600-41C8-A556-B86D7F66A3ED}" type="presOf" srcId="{A4740D29-BF2F-4925-A807-AA4412B36C0A}" destId="{986FE02B-516A-4645-A908-AD2154A8F0AC}" srcOrd="0" destOrd="0" presId="urn:microsoft.com/office/officeart/2005/8/layout/default#1"/>
    <dgm:cxn modelId="{8A2755A4-6D9B-4B67-9E52-29D064B378B6}" srcId="{5DE2237E-BBF4-4FB6-9872-05FB3CD468D2}" destId="{A4740D29-BF2F-4925-A807-AA4412B36C0A}" srcOrd="0" destOrd="0" parTransId="{A0CDAA10-33B5-4563-94C6-554641D1C4D9}" sibTransId="{7FBCAFE9-59A0-47E6-8713-29FEBF842DB2}"/>
    <dgm:cxn modelId="{DB34778D-A26D-4C2D-82F2-65AFE062C903}" srcId="{5DE2237E-BBF4-4FB6-9872-05FB3CD468D2}" destId="{989F02E5-3B8B-4F56-95A6-5D18D4A43A32}" srcOrd="3" destOrd="0" parTransId="{81727436-C39A-4EDB-BE54-A2916EEE2388}" sibTransId="{CAB48740-058A-4A8A-9DDF-FC43E03DC4C6}"/>
    <dgm:cxn modelId="{9C9A5FD8-CB44-4511-9F20-7B2589780694}" type="presOf" srcId="{AA5DC7F6-0B1D-474C-9481-00EC5096F3CE}" destId="{89469B44-2CB1-4FCC-A27D-C35DBB11B5FC}" srcOrd="0" destOrd="0" presId="urn:microsoft.com/office/officeart/2005/8/layout/default#1"/>
    <dgm:cxn modelId="{704B9865-24ED-44FB-970E-097C72E449B2}" type="presParOf" srcId="{C7FA8459-B4D1-4509-A39B-7DEED45027D0}" destId="{986FE02B-516A-4645-A908-AD2154A8F0AC}" srcOrd="0" destOrd="0" presId="urn:microsoft.com/office/officeart/2005/8/layout/default#1"/>
    <dgm:cxn modelId="{5DF6501B-9D56-46EF-B010-679C2D1CB336}" type="presParOf" srcId="{C7FA8459-B4D1-4509-A39B-7DEED45027D0}" destId="{1305EE66-80A0-4727-9153-73EEF5667695}" srcOrd="1" destOrd="0" presId="urn:microsoft.com/office/officeart/2005/8/layout/default#1"/>
    <dgm:cxn modelId="{313702D3-29F2-4353-B126-F1E517E81205}" type="presParOf" srcId="{C7FA8459-B4D1-4509-A39B-7DEED45027D0}" destId="{71BEF71D-3336-48F6-9F02-4B1069B4BDC7}" srcOrd="2" destOrd="0" presId="urn:microsoft.com/office/officeart/2005/8/layout/default#1"/>
    <dgm:cxn modelId="{503BDF92-79C8-446D-82A7-082611C5E7E4}" type="presParOf" srcId="{C7FA8459-B4D1-4509-A39B-7DEED45027D0}" destId="{E1F391A1-02E8-40B3-ACDD-4821163BC4E9}" srcOrd="3" destOrd="0" presId="urn:microsoft.com/office/officeart/2005/8/layout/default#1"/>
    <dgm:cxn modelId="{67FCBE03-4F2B-4814-A6F4-D8D846B88517}" type="presParOf" srcId="{C7FA8459-B4D1-4509-A39B-7DEED45027D0}" destId="{89469B44-2CB1-4FCC-A27D-C35DBB11B5FC}" srcOrd="4" destOrd="0" presId="urn:microsoft.com/office/officeart/2005/8/layout/default#1"/>
    <dgm:cxn modelId="{21B80B2C-D43F-4D03-AA2C-68EC0564D6C1}" type="presParOf" srcId="{C7FA8459-B4D1-4509-A39B-7DEED45027D0}" destId="{C11C1E2E-24A3-4744-9574-BE3A7F8D80FC}" srcOrd="5" destOrd="0" presId="urn:microsoft.com/office/officeart/2005/8/layout/default#1"/>
    <dgm:cxn modelId="{FEE9E11E-6BD6-4FA4-9831-BA2E28EE5AA2}" type="presParOf" srcId="{C7FA8459-B4D1-4509-A39B-7DEED45027D0}" destId="{7211CF3E-2D13-407D-8BFD-33674A14D141}" srcOrd="6" destOrd="0" presId="urn:microsoft.com/office/officeart/2005/8/layout/default#1"/>
    <dgm:cxn modelId="{C794633F-8E4B-4D95-9826-6ACE36904643}" type="presParOf" srcId="{C7FA8459-B4D1-4509-A39B-7DEED45027D0}" destId="{40A7DCD3-0293-4974-8404-FA2B3654E5F9}" srcOrd="7" destOrd="0" presId="urn:microsoft.com/office/officeart/2005/8/layout/default#1"/>
    <dgm:cxn modelId="{ACA37D85-6B8E-46A0-9E5F-D81F6B13C47E}" type="presParOf" srcId="{C7FA8459-B4D1-4509-A39B-7DEED45027D0}" destId="{195AAA58-7C52-4C86-919F-251B12A8325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8B1FE-148C-4C68-8414-06EC079E0724}" type="doc">
      <dgm:prSet loTypeId="urn:microsoft.com/office/officeart/2005/8/layout/cycle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2D59BB1-8EB3-4152-882D-80CED12A1218}">
      <dgm:prSet phldrT="[Текст]" custT="1"/>
      <dgm:spPr/>
      <dgm:t>
        <a:bodyPr/>
        <a:lstStyle/>
        <a:p>
          <a:r>
            <a: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  <a:endParaRPr lang="ru-RU" sz="4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50AEE-B0E1-46FB-9F73-F1FD93F37A20}" type="parTrans" cxnId="{8442D5E4-7D9B-4AE7-AEE6-3E34FEBD91C1}">
      <dgm:prSet/>
      <dgm:spPr/>
      <dgm:t>
        <a:bodyPr/>
        <a:lstStyle/>
        <a:p>
          <a:endParaRPr lang="ru-RU"/>
        </a:p>
      </dgm:t>
    </dgm:pt>
    <dgm:pt modelId="{8F48C651-C7D6-4D8B-9859-E1D47CAFBC47}" type="sibTrans" cxnId="{8442D5E4-7D9B-4AE7-AEE6-3E34FEBD91C1}">
      <dgm:prSet/>
      <dgm:spPr/>
      <dgm:t>
        <a:bodyPr/>
        <a:lstStyle/>
        <a:p>
          <a:endParaRPr lang="ru-RU"/>
        </a:p>
      </dgm:t>
    </dgm:pt>
    <dgm:pt modelId="{C88CC7A4-D9C2-4B54-93AE-50F09EF89C7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C47BA-051C-4A5A-9FFC-4B4445643F06}" type="parTrans" cxnId="{230E1027-06B7-41BA-8C6C-D0FEFD7F9F18}">
      <dgm:prSet/>
      <dgm:spPr/>
      <dgm:t>
        <a:bodyPr/>
        <a:lstStyle/>
        <a:p>
          <a:endParaRPr lang="ru-RU"/>
        </a:p>
      </dgm:t>
    </dgm:pt>
    <dgm:pt modelId="{84AC3CF7-6C9C-44B8-8B7D-941C9C623BB5}" type="sibTrans" cxnId="{230E1027-06B7-41BA-8C6C-D0FEFD7F9F18}">
      <dgm:prSet/>
      <dgm:spPr/>
      <dgm:t>
        <a:bodyPr/>
        <a:lstStyle/>
        <a:p>
          <a:endParaRPr lang="ru-RU"/>
        </a:p>
      </dgm:t>
    </dgm:pt>
    <dgm:pt modelId="{BAB0B534-ECCB-4FFD-A625-7E601865457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Инструктор физвоспитания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CF5C4-7DE6-4942-BB64-4DCB1940571F}" type="parTrans" cxnId="{AD81BDB6-7D0A-4739-97B9-2F698D81C3B3}">
      <dgm:prSet/>
      <dgm:spPr/>
      <dgm:t>
        <a:bodyPr/>
        <a:lstStyle/>
        <a:p>
          <a:endParaRPr lang="ru-RU"/>
        </a:p>
      </dgm:t>
    </dgm:pt>
    <dgm:pt modelId="{4ECB39CF-7469-403B-98EA-2BBFDDC8EA67}" type="sibTrans" cxnId="{AD81BDB6-7D0A-4739-97B9-2F698D81C3B3}">
      <dgm:prSet/>
      <dgm:spPr/>
      <dgm:t>
        <a:bodyPr/>
        <a:lstStyle/>
        <a:p>
          <a:endParaRPr lang="ru-RU"/>
        </a:p>
      </dgm:t>
    </dgm:pt>
    <dgm:pt modelId="{EFCEB139-F482-4C26-BB7A-FC2142ACE40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Помощники воспитателя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F89EE-03DD-4745-AADC-4CA813F936D0}" type="parTrans" cxnId="{3486FFD5-2C88-4C8B-8AB4-4A2FF354EA8C}">
      <dgm:prSet/>
      <dgm:spPr/>
      <dgm:t>
        <a:bodyPr/>
        <a:lstStyle/>
        <a:p>
          <a:endParaRPr lang="ru-RU"/>
        </a:p>
      </dgm:t>
    </dgm:pt>
    <dgm:pt modelId="{1050B257-EDD9-4B54-BCDB-4B04F6A200C3}" type="sibTrans" cxnId="{3486FFD5-2C88-4C8B-8AB4-4A2FF354EA8C}">
      <dgm:prSet/>
      <dgm:spPr/>
      <dgm:t>
        <a:bodyPr/>
        <a:lstStyle/>
        <a:p>
          <a:endParaRPr lang="ru-RU"/>
        </a:p>
      </dgm:t>
    </dgm:pt>
    <dgm:pt modelId="{432761AA-BC03-497E-94F6-A9F00242C8E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E73CC-099B-465D-A8DF-64C420BA5AA2}" type="parTrans" cxnId="{9B58C4C4-3A57-470C-8B06-F83D37EB3160}">
      <dgm:prSet/>
      <dgm:spPr/>
      <dgm:t>
        <a:bodyPr/>
        <a:lstStyle/>
        <a:p>
          <a:endParaRPr lang="ru-RU"/>
        </a:p>
      </dgm:t>
    </dgm:pt>
    <dgm:pt modelId="{A6150663-D9DA-475C-9C55-8749E12102A2}" type="sibTrans" cxnId="{9B58C4C4-3A57-470C-8B06-F83D37EB3160}">
      <dgm:prSet/>
      <dgm:spPr/>
      <dgm:t>
        <a:bodyPr/>
        <a:lstStyle/>
        <a:p>
          <a:endParaRPr lang="ru-RU"/>
        </a:p>
      </dgm:t>
    </dgm:pt>
    <dgm:pt modelId="{0AB92AFE-6197-4FE0-ACEE-A6E7137A25B0}" type="pres">
      <dgm:prSet presAssocID="{60C8B1FE-148C-4C68-8414-06EC079E07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3E65E-4871-40DC-9F85-C981B0F7B6C2}" type="pres">
      <dgm:prSet presAssocID="{60C8B1FE-148C-4C68-8414-06EC079E0724}" presName="cycle" presStyleCnt="0"/>
      <dgm:spPr/>
      <dgm:t>
        <a:bodyPr/>
        <a:lstStyle/>
        <a:p>
          <a:endParaRPr lang="ru-RU"/>
        </a:p>
      </dgm:t>
    </dgm:pt>
    <dgm:pt modelId="{51A3001F-203B-4179-A6BD-A08EB13A2B2C}" type="pres">
      <dgm:prSet presAssocID="{E2D59BB1-8EB3-4152-882D-80CED12A1218}" presName="nodeFirstNode" presStyleLbl="node1" presStyleIdx="0" presStyleCnt="5" custRadScaleRad="96412" custRadScaleInc="-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A28EE-CCBC-49D6-92AF-BF2C506DACB1}" type="pres">
      <dgm:prSet presAssocID="{8F48C651-C7D6-4D8B-9859-E1D47CAFBC4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B548E3B-0CDC-4EFA-AEE0-016FBC42E7AE}" type="pres">
      <dgm:prSet presAssocID="{C88CC7A4-D9C2-4B54-93AE-50F09EF89C79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583F7-7F7D-40F8-B45C-8D26628275C6}" type="pres">
      <dgm:prSet presAssocID="{BAB0B534-ECCB-4FFD-A625-7E601865457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E9A74-48F1-44F8-BD7C-EA480766AD01}" type="pres">
      <dgm:prSet presAssocID="{EFCEB139-F482-4C26-BB7A-FC2142ACE40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AC5FD-F852-429A-8789-12C7FE3753AD}" type="pres">
      <dgm:prSet presAssocID="{432761AA-BC03-497E-94F6-A9F00242C8E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5F89E-AA91-4762-9BC9-5FE91F9DF587}" type="presOf" srcId="{8F48C651-C7D6-4D8B-9859-E1D47CAFBC47}" destId="{44AA28EE-CCBC-49D6-92AF-BF2C506DACB1}" srcOrd="0" destOrd="0" presId="urn:microsoft.com/office/officeart/2005/8/layout/cycle3"/>
    <dgm:cxn modelId="{8442D5E4-7D9B-4AE7-AEE6-3E34FEBD91C1}" srcId="{60C8B1FE-148C-4C68-8414-06EC079E0724}" destId="{E2D59BB1-8EB3-4152-882D-80CED12A1218}" srcOrd="0" destOrd="0" parTransId="{FEF50AEE-B0E1-46FB-9F73-F1FD93F37A20}" sibTransId="{8F48C651-C7D6-4D8B-9859-E1D47CAFBC47}"/>
    <dgm:cxn modelId="{38B84FBD-9328-472F-BA00-6243CFB906C8}" type="presOf" srcId="{E2D59BB1-8EB3-4152-882D-80CED12A1218}" destId="{51A3001F-203B-4179-A6BD-A08EB13A2B2C}" srcOrd="0" destOrd="0" presId="urn:microsoft.com/office/officeart/2005/8/layout/cycle3"/>
    <dgm:cxn modelId="{CDC9797F-115C-40EA-AA3F-EB92BDA88059}" type="presOf" srcId="{60C8B1FE-148C-4C68-8414-06EC079E0724}" destId="{0AB92AFE-6197-4FE0-ACEE-A6E7137A25B0}" srcOrd="0" destOrd="0" presId="urn:microsoft.com/office/officeart/2005/8/layout/cycle3"/>
    <dgm:cxn modelId="{AD81BDB6-7D0A-4739-97B9-2F698D81C3B3}" srcId="{60C8B1FE-148C-4C68-8414-06EC079E0724}" destId="{BAB0B534-ECCB-4FFD-A625-7E601865457A}" srcOrd="2" destOrd="0" parTransId="{2FBCF5C4-7DE6-4942-BB64-4DCB1940571F}" sibTransId="{4ECB39CF-7469-403B-98EA-2BBFDDC8EA67}"/>
    <dgm:cxn modelId="{E692E91C-022D-41D8-AA01-6E996D941ABC}" type="presOf" srcId="{EFCEB139-F482-4C26-BB7A-FC2142ACE40B}" destId="{C03E9A74-48F1-44F8-BD7C-EA480766AD01}" srcOrd="0" destOrd="0" presId="urn:microsoft.com/office/officeart/2005/8/layout/cycle3"/>
    <dgm:cxn modelId="{9908C846-B2F4-4A91-8FBE-C694F2CD5D78}" type="presOf" srcId="{BAB0B534-ECCB-4FFD-A625-7E601865457A}" destId="{E1E583F7-7F7D-40F8-B45C-8D26628275C6}" srcOrd="0" destOrd="0" presId="urn:microsoft.com/office/officeart/2005/8/layout/cycle3"/>
    <dgm:cxn modelId="{99C500CC-E857-4610-A138-B77343475111}" type="presOf" srcId="{432761AA-BC03-497E-94F6-A9F00242C8E1}" destId="{3D1AC5FD-F852-429A-8789-12C7FE3753AD}" srcOrd="0" destOrd="0" presId="urn:microsoft.com/office/officeart/2005/8/layout/cycle3"/>
    <dgm:cxn modelId="{645D1077-66C8-423F-A290-10708ED5E500}" type="presOf" srcId="{C88CC7A4-D9C2-4B54-93AE-50F09EF89C79}" destId="{1B548E3B-0CDC-4EFA-AEE0-016FBC42E7AE}" srcOrd="0" destOrd="0" presId="urn:microsoft.com/office/officeart/2005/8/layout/cycle3"/>
    <dgm:cxn modelId="{9B58C4C4-3A57-470C-8B06-F83D37EB3160}" srcId="{60C8B1FE-148C-4C68-8414-06EC079E0724}" destId="{432761AA-BC03-497E-94F6-A9F00242C8E1}" srcOrd="4" destOrd="0" parTransId="{ECCE73CC-099B-465D-A8DF-64C420BA5AA2}" sibTransId="{A6150663-D9DA-475C-9C55-8749E12102A2}"/>
    <dgm:cxn modelId="{3486FFD5-2C88-4C8B-8AB4-4A2FF354EA8C}" srcId="{60C8B1FE-148C-4C68-8414-06EC079E0724}" destId="{EFCEB139-F482-4C26-BB7A-FC2142ACE40B}" srcOrd="3" destOrd="0" parTransId="{B73F89EE-03DD-4745-AADC-4CA813F936D0}" sibTransId="{1050B257-EDD9-4B54-BCDB-4B04F6A200C3}"/>
    <dgm:cxn modelId="{230E1027-06B7-41BA-8C6C-D0FEFD7F9F18}" srcId="{60C8B1FE-148C-4C68-8414-06EC079E0724}" destId="{C88CC7A4-D9C2-4B54-93AE-50F09EF89C79}" srcOrd="1" destOrd="0" parTransId="{333C47BA-051C-4A5A-9FFC-4B4445643F06}" sibTransId="{84AC3CF7-6C9C-44B8-8B7D-941C9C623BB5}"/>
    <dgm:cxn modelId="{FD9A16CA-3006-4171-8FEB-A2AA14EC3CCD}" type="presParOf" srcId="{0AB92AFE-6197-4FE0-ACEE-A6E7137A25B0}" destId="{1E43E65E-4871-40DC-9F85-C981B0F7B6C2}" srcOrd="0" destOrd="0" presId="urn:microsoft.com/office/officeart/2005/8/layout/cycle3"/>
    <dgm:cxn modelId="{FE9B00D8-995C-4DD6-98BB-9BC1DC295B4E}" type="presParOf" srcId="{1E43E65E-4871-40DC-9F85-C981B0F7B6C2}" destId="{51A3001F-203B-4179-A6BD-A08EB13A2B2C}" srcOrd="0" destOrd="0" presId="urn:microsoft.com/office/officeart/2005/8/layout/cycle3"/>
    <dgm:cxn modelId="{08A10618-0085-4C97-86FE-58DEDF643930}" type="presParOf" srcId="{1E43E65E-4871-40DC-9F85-C981B0F7B6C2}" destId="{44AA28EE-CCBC-49D6-92AF-BF2C506DACB1}" srcOrd="1" destOrd="0" presId="urn:microsoft.com/office/officeart/2005/8/layout/cycle3"/>
    <dgm:cxn modelId="{7684DBD9-C67D-4422-904D-FED6E1E5CF99}" type="presParOf" srcId="{1E43E65E-4871-40DC-9F85-C981B0F7B6C2}" destId="{1B548E3B-0CDC-4EFA-AEE0-016FBC42E7AE}" srcOrd="2" destOrd="0" presId="urn:microsoft.com/office/officeart/2005/8/layout/cycle3"/>
    <dgm:cxn modelId="{35C11FA0-559C-499F-9C28-EE9B5E427A40}" type="presParOf" srcId="{1E43E65E-4871-40DC-9F85-C981B0F7B6C2}" destId="{E1E583F7-7F7D-40F8-B45C-8D26628275C6}" srcOrd="3" destOrd="0" presId="urn:microsoft.com/office/officeart/2005/8/layout/cycle3"/>
    <dgm:cxn modelId="{1EB52981-A6C5-490D-8E57-C63A5910826E}" type="presParOf" srcId="{1E43E65E-4871-40DC-9F85-C981B0F7B6C2}" destId="{C03E9A74-48F1-44F8-BD7C-EA480766AD01}" srcOrd="4" destOrd="0" presId="urn:microsoft.com/office/officeart/2005/8/layout/cycle3"/>
    <dgm:cxn modelId="{430ECD60-20D4-41B7-A100-5DD8F20953B8}" type="presParOf" srcId="{1E43E65E-4871-40DC-9F85-C981B0F7B6C2}" destId="{3D1AC5FD-F852-429A-8789-12C7FE3753A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5E81AB-B507-493E-8829-23A11EB2DDED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83B9BA8-4B5D-43D5-A29E-206C3706749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Физкультурно-оздоровительные мероприятия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E1241-4708-464B-84C1-0D0D2D023A76}" type="parTrans" cxnId="{8BD438D2-159A-4A82-96F6-32EF49924041}">
      <dgm:prSet/>
      <dgm:spPr/>
      <dgm:t>
        <a:bodyPr/>
        <a:lstStyle/>
        <a:p>
          <a:endParaRPr lang="ru-RU"/>
        </a:p>
      </dgm:t>
    </dgm:pt>
    <dgm:pt modelId="{A6885AEE-4D2B-4000-B9AC-C052760895A5}" type="sibTrans" cxnId="{8BD438D2-159A-4A82-96F6-32EF49924041}">
      <dgm:prSet/>
      <dgm:spPr/>
      <dgm:t>
        <a:bodyPr/>
        <a:lstStyle/>
        <a:p>
          <a:endParaRPr lang="ru-RU"/>
        </a:p>
      </dgm:t>
    </dgm:pt>
    <dgm:pt modelId="{53054005-68B7-4D80-ACDA-FFD2FBB6856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Прогулка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11056-5857-401C-A5A2-AF2E86593C16}" type="parTrans" cxnId="{2F219AC8-9054-4DE8-B57E-87E8B62A892D}">
      <dgm:prSet/>
      <dgm:spPr/>
      <dgm:t>
        <a:bodyPr/>
        <a:lstStyle/>
        <a:p>
          <a:endParaRPr lang="ru-RU"/>
        </a:p>
      </dgm:t>
    </dgm:pt>
    <dgm:pt modelId="{68C52E47-7A07-4149-80BB-373A081A7FC5}" type="sibTrans" cxnId="{2F219AC8-9054-4DE8-B57E-87E8B62A892D}">
      <dgm:prSet/>
      <dgm:spPr/>
      <dgm:t>
        <a:bodyPr/>
        <a:lstStyle/>
        <a:p>
          <a:endParaRPr lang="ru-RU"/>
        </a:p>
      </dgm:t>
    </dgm:pt>
    <dgm:pt modelId="{9920DDBF-7105-46E0-9C41-C03AD2E299F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Утренняя гимнастика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FDCF9-E1A7-41AD-9201-17932561158D}" type="parTrans" cxnId="{1C4224D3-8075-45D9-AA2E-5D5AF04F5E5D}">
      <dgm:prSet/>
      <dgm:spPr/>
      <dgm:t>
        <a:bodyPr/>
        <a:lstStyle/>
        <a:p>
          <a:endParaRPr lang="ru-RU"/>
        </a:p>
      </dgm:t>
    </dgm:pt>
    <dgm:pt modelId="{453D6B0D-5A71-4522-8314-A9A6F8B131F9}" type="sibTrans" cxnId="{1C4224D3-8075-45D9-AA2E-5D5AF04F5E5D}">
      <dgm:prSet/>
      <dgm:spPr/>
      <dgm:t>
        <a:bodyPr/>
        <a:lstStyle/>
        <a:p>
          <a:endParaRPr lang="ru-RU"/>
        </a:p>
      </dgm:t>
    </dgm:pt>
    <dgm:pt modelId="{D0F52EBC-918B-438E-9A60-EE2C96D9706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5FE352-DC5D-4A8A-8E17-720ABCE131F3}" type="parTrans" cxnId="{46EF3596-D11D-4739-ACC7-43987E084477}">
      <dgm:prSet/>
      <dgm:spPr/>
      <dgm:t>
        <a:bodyPr/>
        <a:lstStyle/>
        <a:p>
          <a:endParaRPr lang="ru-RU"/>
        </a:p>
      </dgm:t>
    </dgm:pt>
    <dgm:pt modelId="{ED0FAED5-30AA-46E5-BFA4-27F85E90B47E}" type="sibTrans" cxnId="{46EF3596-D11D-4739-ACC7-43987E084477}">
      <dgm:prSet/>
      <dgm:spPr/>
      <dgm:t>
        <a:bodyPr/>
        <a:lstStyle/>
        <a:p>
          <a:endParaRPr lang="ru-RU"/>
        </a:p>
      </dgm:t>
    </dgm:pt>
    <dgm:pt modelId="{8722C3F5-C9CC-49F8-AD05-49E88D19F33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Оздоровительный бег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A9187-569D-46A8-A7A2-8F2F2027FD8C}" type="parTrans" cxnId="{ADFC230C-01D4-4EC3-9336-2BF82A339B50}">
      <dgm:prSet/>
      <dgm:spPr/>
      <dgm:t>
        <a:bodyPr/>
        <a:lstStyle/>
        <a:p>
          <a:endParaRPr lang="ru-RU"/>
        </a:p>
      </dgm:t>
    </dgm:pt>
    <dgm:pt modelId="{F230879B-C296-4B9F-A62D-4A560E1595F1}" type="sibTrans" cxnId="{ADFC230C-01D4-4EC3-9336-2BF82A339B50}">
      <dgm:prSet/>
      <dgm:spPr/>
      <dgm:t>
        <a:bodyPr/>
        <a:lstStyle/>
        <a:p>
          <a:endParaRPr lang="ru-RU"/>
        </a:p>
      </dgm:t>
    </dgm:pt>
    <dgm:pt modelId="{F24F9344-12E8-4CE4-AE03-CC6149FA185A}" type="pres">
      <dgm:prSet presAssocID="{CD5E81AB-B507-493E-8829-23A11EB2DD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E3C368-09FB-4A93-8A00-B2279E295FB4}" type="pres">
      <dgm:prSet presAssocID="{F83B9BA8-4B5D-43D5-A29E-206C37067492}" presName="centerShape" presStyleLbl="node0" presStyleIdx="0" presStyleCnt="1" custScaleX="263366" custScaleY="168084" custLinFactNeighborX="6605" custLinFactNeighborY="2460"/>
      <dgm:spPr/>
      <dgm:t>
        <a:bodyPr/>
        <a:lstStyle/>
        <a:p>
          <a:endParaRPr lang="ru-RU"/>
        </a:p>
      </dgm:t>
    </dgm:pt>
    <dgm:pt modelId="{44D525B4-ECD8-48AC-AFCC-A5880C302F60}" type="pres">
      <dgm:prSet presAssocID="{B0611056-5857-401C-A5A2-AF2E86593C16}" presName="Name9" presStyleLbl="parChTrans1D2" presStyleIdx="0" presStyleCnt="4"/>
      <dgm:spPr/>
      <dgm:t>
        <a:bodyPr/>
        <a:lstStyle/>
        <a:p>
          <a:endParaRPr lang="ru-RU"/>
        </a:p>
      </dgm:t>
    </dgm:pt>
    <dgm:pt modelId="{0A566DBD-673D-4A06-877C-870A3E229D88}" type="pres">
      <dgm:prSet presAssocID="{B0611056-5857-401C-A5A2-AF2E86593C1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2E32FEA-A20E-48B4-8E62-15141A9D401F}" type="pres">
      <dgm:prSet presAssocID="{53054005-68B7-4D80-ACDA-FFD2FBB6856E}" presName="node" presStyleLbl="node1" presStyleIdx="0" presStyleCnt="4" custScaleX="142498" custScaleY="81466" custRadScaleRad="115059" custRadScaleInc="19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1E673-518E-4E24-A83F-062BEF33352F}" type="pres">
      <dgm:prSet presAssocID="{D05FDCF9-E1A7-41AD-9201-17932561158D}" presName="Name9" presStyleLbl="parChTrans1D2" presStyleIdx="1" presStyleCnt="4"/>
      <dgm:spPr/>
      <dgm:t>
        <a:bodyPr/>
        <a:lstStyle/>
        <a:p>
          <a:endParaRPr lang="ru-RU"/>
        </a:p>
      </dgm:t>
    </dgm:pt>
    <dgm:pt modelId="{D6941B21-8BE4-44AA-91EC-029B508F607B}" type="pres">
      <dgm:prSet presAssocID="{D05FDCF9-E1A7-41AD-9201-17932561158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7B62231-6D2C-4C21-BBB0-540D301D5CD0}" type="pres">
      <dgm:prSet presAssocID="{9920DDBF-7105-46E0-9C41-C03AD2E299F8}" presName="node" presStyleLbl="node1" presStyleIdx="1" presStyleCnt="4" custScaleX="153563" custScaleY="165068" custRadScaleRad="191450" custRadScaleInc="10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3264B-C184-4F94-A84D-B41D7E513D7B}" type="pres">
      <dgm:prSet presAssocID="{D45FE352-DC5D-4A8A-8E17-720ABCE131F3}" presName="Name9" presStyleLbl="parChTrans1D2" presStyleIdx="2" presStyleCnt="4"/>
      <dgm:spPr/>
      <dgm:t>
        <a:bodyPr/>
        <a:lstStyle/>
        <a:p>
          <a:endParaRPr lang="ru-RU"/>
        </a:p>
      </dgm:t>
    </dgm:pt>
    <dgm:pt modelId="{1D07ED0C-3FAF-459C-AA2F-0FD9FFB02B49}" type="pres">
      <dgm:prSet presAssocID="{D45FE352-DC5D-4A8A-8E17-720ABCE131F3}" presName="connTx" presStyleLbl="parChTrans1D2" presStyleIdx="2" presStyleCnt="4"/>
      <dgm:spPr/>
      <dgm:t>
        <a:bodyPr/>
        <a:lstStyle/>
        <a:p>
          <a:endParaRPr lang="ru-RU"/>
        </a:p>
      </dgm:t>
    </dgm:pt>
    <dgm:pt modelId="{4B5ADBBF-87E7-4A99-A356-44569445D202}" type="pres">
      <dgm:prSet presAssocID="{D0F52EBC-918B-438E-9A60-EE2C96D97065}" presName="node" presStyleLbl="node1" presStyleIdx="2" presStyleCnt="4" custScaleX="169594" custScaleY="67976" custRadScaleRad="108356" custRadScaleInc="-13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4CC26-C2A4-4693-AD9F-127CDCC901B1}" type="pres">
      <dgm:prSet presAssocID="{25AA9187-569D-46A8-A7A2-8F2F2027FD8C}" presName="Name9" presStyleLbl="parChTrans1D2" presStyleIdx="3" presStyleCnt="4"/>
      <dgm:spPr/>
      <dgm:t>
        <a:bodyPr/>
        <a:lstStyle/>
        <a:p>
          <a:endParaRPr lang="ru-RU"/>
        </a:p>
      </dgm:t>
    </dgm:pt>
    <dgm:pt modelId="{AD872F53-BE78-4536-95E8-D365D9F9613A}" type="pres">
      <dgm:prSet presAssocID="{25AA9187-569D-46A8-A7A2-8F2F2027FD8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CB50E27-CC69-4E62-B93E-4D741FF1F0F2}" type="pres">
      <dgm:prSet presAssocID="{8722C3F5-C9CC-49F8-AD05-49E88D19F33F}" presName="node" presStyleLbl="node1" presStyleIdx="3" presStyleCnt="4" custScaleX="230384" custScaleY="121670" custRadScaleRad="187036" custRadScaleInc="-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D165C8-2E7E-4359-9108-07171F883354}" type="presOf" srcId="{F83B9BA8-4B5D-43D5-A29E-206C37067492}" destId="{43E3C368-09FB-4A93-8A00-B2279E295FB4}" srcOrd="0" destOrd="0" presId="urn:microsoft.com/office/officeart/2005/8/layout/radial1"/>
    <dgm:cxn modelId="{DBDD4F9F-9B03-4139-A41A-674BF41A5B13}" type="presOf" srcId="{25AA9187-569D-46A8-A7A2-8F2F2027FD8C}" destId="{AD872F53-BE78-4536-95E8-D365D9F9613A}" srcOrd="1" destOrd="0" presId="urn:microsoft.com/office/officeart/2005/8/layout/radial1"/>
    <dgm:cxn modelId="{A9870435-7A83-4739-B4CF-D6547A31D755}" type="presOf" srcId="{53054005-68B7-4D80-ACDA-FFD2FBB6856E}" destId="{C2E32FEA-A20E-48B4-8E62-15141A9D401F}" srcOrd="0" destOrd="0" presId="urn:microsoft.com/office/officeart/2005/8/layout/radial1"/>
    <dgm:cxn modelId="{F2BAEFA4-719C-44D6-B73E-5D686C95A1EC}" type="presOf" srcId="{D45FE352-DC5D-4A8A-8E17-720ABCE131F3}" destId="{7F13264B-C184-4F94-A84D-B41D7E513D7B}" srcOrd="0" destOrd="0" presId="urn:microsoft.com/office/officeart/2005/8/layout/radial1"/>
    <dgm:cxn modelId="{1ED23BCD-CBAA-4521-80FE-F0AE7F98177A}" type="presOf" srcId="{25AA9187-569D-46A8-A7A2-8F2F2027FD8C}" destId="{C0A4CC26-C2A4-4693-AD9F-127CDCC901B1}" srcOrd="0" destOrd="0" presId="urn:microsoft.com/office/officeart/2005/8/layout/radial1"/>
    <dgm:cxn modelId="{E25CEDEB-0755-4D7F-8E2D-AD8932486838}" type="presOf" srcId="{D05FDCF9-E1A7-41AD-9201-17932561158D}" destId="{9121E673-518E-4E24-A83F-062BEF33352F}" srcOrd="0" destOrd="0" presId="urn:microsoft.com/office/officeart/2005/8/layout/radial1"/>
    <dgm:cxn modelId="{F8D31234-BB6D-4E2C-B64A-E5DE7B7DD86B}" type="presOf" srcId="{D05FDCF9-E1A7-41AD-9201-17932561158D}" destId="{D6941B21-8BE4-44AA-91EC-029B508F607B}" srcOrd="1" destOrd="0" presId="urn:microsoft.com/office/officeart/2005/8/layout/radial1"/>
    <dgm:cxn modelId="{46EF3596-D11D-4739-ACC7-43987E084477}" srcId="{F83B9BA8-4B5D-43D5-A29E-206C37067492}" destId="{D0F52EBC-918B-438E-9A60-EE2C96D97065}" srcOrd="2" destOrd="0" parTransId="{D45FE352-DC5D-4A8A-8E17-720ABCE131F3}" sibTransId="{ED0FAED5-30AA-46E5-BFA4-27F85E90B47E}"/>
    <dgm:cxn modelId="{A8C1EFFC-1229-46FB-BD19-0B8959233D06}" type="presOf" srcId="{CD5E81AB-B507-493E-8829-23A11EB2DDED}" destId="{F24F9344-12E8-4CE4-AE03-CC6149FA185A}" srcOrd="0" destOrd="0" presId="urn:microsoft.com/office/officeart/2005/8/layout/radial1"/>
    <dgm:cxn modelId="{8BD438D2-159A-4A82-96F6-32EF49924041}" srcId="{CD5E81AB-B507-493E-8829-23A11EB2DDED}" destId="{F83B9BA8-4B5D-43D5-A29E-206C37067492}" srcOrd="0" destOrd="0" parTransId="{B70E1241-4708-464B-84C1-0D0D2D023A76}" sibTransId="{A6885AEE-4D2B-4000-B9AC-C052760895A5}"/>
    <dgm:cxn modelId="{908C2B88-66A0-4391-82D7-AAC0A1AAA0FB}" type="presOf" srcId="{B0611056-5857-401C-A5A2-AF2E86593C16}" destId="{0A566DBD-673D-4A06-877C-870A3E229D88}" srcOrd="1" destOrd="0" presId="urn:microsoft.com/office/officeart/2005/8/layout/radial1"/>
    <dgm:cxn modelId="{41B79FD1-F1E3-466A-992E-F6CAF86DD734}" type="presOf" srcId="{D45FE352-DC5D-4A8A-8E17-720ABCE131F3}" destId="{1D07ED0C-3FAF-459C-AA2F-0FD9FFB02B49}" srcOrd="1" destOrd="0" presId="urn:microsoft.com/office/officeart/2005/8/layout/radial1"/>
    <dgm:cxn modelId="{2F219AC8-9054-4DE8-B57E-87E8B62A892D}" srcId="{F83B9BA8-4B5D-43D5-A29E-206C37067492}" destId="{53054005-68B7-4D80-ACDA-FFD2FBB6856E}" srcOrd="0" destOrd="0" parTransId="{B0611056-5857-401C-A5A2-AF2E86593C16}" sibTransId="{68C52E47-7A07-4149-80BB-373A081A7FC5}"/>
    <dgm:cxn modelId="{1C4224D3-8075-45D9-AA2E-5D5AF04F5E5D}" srcId="{F83B9BA8-4B5D-43D5-A29E-206C37067492}" destId="{9920DDBF-7105-46E0-9C41-C03AD2E299F8}" srcOrd="1" destOrd="0" parTransId="{D05FDCF9-E1A7-41AD-9201-17932561158D}" sibTransId="{453D6B0D-5A71-4522-8314-A9A6F8B131F9}"/>
    <dgm:cxn modelId="{7B982D96-00D4-45C2-AF20-B8C0DA846120}" type="presOf" srcId="{B0611056-5857-401C-A5A2-AF2E86593C16}" destId="{44D525B4-ECD8-48AC-AFCC-A5880C302F60}" srcOrd="0" destOrd="0" presId="urn:microsoft.com/office/officeart/2005/8/layout/radial1"/>
    <dgm:cxn modelId="{99482339-87DC-4CFC-9A6B-756646B682B2}" type="presOf" srcId="{9920DDBF-7105-46E0-9C41-C03AD2E299F8}" destId="{37B62231-6D2C-4C21-BBB0-540D301D5CD0}" srcOrd="0" destOrd="0" presId="urn:microsoft.com/office/officeart/2005/8/layout/radial1"/>
    <dgm:cxn modelId="{ADFC230C-01D4-4EC3-9336-2BF82A339B50}" srcId="{F83B9BA8-4B5D-43D5-A29E-206C37067492}" destId="{8722C3F5-C9CC-49F8-AD05-49E88D19F33F}" srcOrd="3" destOrd="0" parTransId="{25AA9187-569D-46A8-A7A2-8F2F2027FD8C}" sibTransId="{F230879B-C296-4B9F-A62D-4A560E1595F1}"/>
    <dgm:cxn modelId="{CFBC7E0E-D1F3-4F0E-9BD4-3271EFB65984}" type="presOf" srcId="{8722C3F5-C9CC-49F8-AD05-49E88D19F33F}" destId="{3CB50E27-CC69-4E62-B93E-4D741FF1F0F2}" srcOrd="0" destOrd="0" presId="urn:microsoft.com/office/officeart/2005/8/layout/radial1"/>
    <dgm:cxn modelId="{C26D974D-950C-4D4C-8666-DAA6CE798415}" type="presOf" srcId="{D0F52EBC-918B-438E-9A60-EE2C96D97065}" destId="{4B5ADBBF-87E7-4A99-A356-44569445D202}" srcOrd="0" destOrd="0" presId="urn:microsoft.com/office/officeart/2005/8/layout/radial1"/>
    <dgm:cxn modelId="{224C7721-9BF2-4B05-8E0F-6FA5095C01FF}" type="presParOf" srcId="{F24F9344-12E8-4CE4-AE03-CC6149FA185A}" destId="{43E3C368-09FB-4A93-8A00-B2279E295FB4}" srcOrd="0" destOrd="0" presId="urn:microsoft.com/office/officeart/2005/8/layout/radial1"/>
    <dgm:cxn modelId="{DE191305-5440-432B-AFE7-8D0ABC610723}" type="presParOf" srcId="{F24F9344-12E8-4CE4-AE03-CC6149FA185A}" destId="{44D525B4-ECD8-48AC-AFCC-A5880C302F60}" srcOrd="1" destOrd="0" presId="urn:microsoft.com/office/officeart/2005/8/layout/radial1"/>
    <dgm:cxn modelId="{844D0268-00C0-4780-AA52-9F4ACCE2DCC7}" type="presParOf" srcId="{44D525B4-ECD8-48AC-AFCC-A5880C302F60}" destId="{0A566DBD-673D-4A06-877C-870A3E229D88}" srcOrd="0" destOrd="0" presId="urn:microsoft.com/office/officeart/2005/8/layout/radial1"/>
    <dgm:cxn modelId="{219D08FF-6B18-4E03-BE56-6367D31591A0}" type="presParOf" srcId="{F24F9344-12E8-4CE4-AE03-CC6149FA185A}" destId="{C2E32FEA-A20E-48B4-8E62-15141A9D401F}" srcOrd="2" destOrd="0" presId="urn:microsoft.com/office/officeart/2005/8/layout/radial1"/>
    <dgm:cxn modelId="{38FEC413-C331-4D45-9BAE-7ED5777288C6}" type="presParOf" srcId="{F24F9344-12E8-4CE4-AE03-CC6149FA185A}" destId="{9121E673-518E-4E24-A83F-062BEF33352F}" srcOrd="3" destOrd="0" presId="urn:microsoft.com/office/officeart/2005/8/layout/radial1"/>
    <dgm:cxn modelId="{4F396928-0B08-4036-A28B-FFCE9611120B}" type="presParOf" srcId="{9121E673-518E-4E24-A83F-062BEF33352F}" destId="{D6941B21-8BE4-44AA-91EC-029B508F607B}" srcOrd="0" destOrd="0" presId="urn:microsoft.com/office/officeart/2005/8/layout/radial1"/>
    <dgm:cxn modelId="{E4B3390E-F823-4223-A540-19EE269830D9}" type="presParOf" srcId="{F24F9344-12E8-4CE4-AE03-CC6149FA185A}" destId="{37B62231-6D2C-4C21-BBB0-540D301D5CD0}" srcOrd="4" destOrd="0" presId="urn:microsoft.com/office/officeart/2005/8/layout/radial1"/>
    <dgm:cxn modelId="{692554FF-7125-4E42-AF39-6F20C714501F}" type="presParOf" srcId="{F24F9344-12E8-4CE4-AE03-CC6149FA185A}" destId="{7F13264B-C184-4F94-A84D-B41D7E513D7B}" srcOrd="5" destOrd="0" presId="urn:microsoft.com/office/officeart/2005/8/layout/radial1"/>
    <dgm:cxn modelId="{860FB432-898D-4C96-8041-449600405DBC}" type="presParOf" srcId="{7F13264B-C184-4F94-A84D-B41D7E513D7B}" destId="{1D07ED0C-3FAF-459C-AA2F-0FD9FFB02B49}" srcOrd="0" destOrd="0" presId="urn:microsoft.com/office/officeart/2005/8/layout/radial1"/>
    <dgm:cxn modelId="{9F0B35FB-C453-4AA6-83E9-6C8E83CE62A8}" type="presParOf" srcId="{F24F9344-12E8-4CE4-AE03-CC6149FA185A}" destId="{4B5ADBBF-87E7-4A99-A356-44569445D202}" srcOrd="6" destOrd="0" presId="urn:microsoft.com/office/officeart/2005/8/layout/radial1"/>
    <dgm:cxn modelId="{42E88C5D-3CB1-48D2-ACAA-FEF020891A0D}" type="presParOf" srcId="{F24F9344-12E8-4CE4-AE03-CC6149FA185A}" destId="{C0A4CC26-C2A4-4693-AD9F-127CDCC901B1}" srcOrd="7" destOrd="0" presId="urn:microsoft.com/office/officeart/2005/8/layout/radial1"/>
    <dgm:cxn modelId="{BDDF9B58-B179-4565-A101-7A332009CDA8}" type="presParOf" srcId="{C0A4CC26-C2A4-4693-AD9F-127CDCC901B1}" destId="{AD872F53-BE78-4536-95E8-D365D9F9613A}" srcOrd="0" destOrd="0" presId="urn:microsoft.com/office/officeart/2005/8/layout/radial1"/>
    <dgm:cxn modelId="{3BC2D9DB-4A30-4ABE-9CFA-269AA8F05F76}" type="presParOf" srcId="{F24F9344-12E8-4CE4-AE03-CC6149FA185A}" destId="{3CB50E27-CC69-4E62-B93E-4D741FF1F0F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122E98-7A84-42A6-B640-E406F72D0884}" type="doc">
      <dgm:prSet loTypeId="urn:microsoft.com/office/officeart/2005/8/layout/cycle6" loCatId="relationship" qsTypeId="urn:microsoft.com/office/officeart/2005/8/quickstyle/simple3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80578B00-A42F-41CE-B43B-25D41735156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Ежедневное полоскание зева прохладной водой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929D8-8F63-419E-993E-D29557B04E9B}" type="parTrans" cxnId="{95BC35BA-5143-4664-AABE-1A3DFC04A90F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7BD4EBB6-1713-4839-8381-FF23BA5DE2B9}" type="sibTrans" cxnId="{95BC35BA-5143-4664-AABE-1A3DFC04A90F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8D1FC252-0E87-44BA-AE64-06187AF91D1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Ежедневный самомассаж после сна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319AE-98A7-4171-AF0A-C929646B221C}" type="parTrans" cxnId="{853FC459-A162-4B8B-BD50-64725C1393C9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6C69DBDE-6F05-4031-90D9-23AF4FCD5509}" type="sibTrans" cxnId="{853FC459-A162-4B8B-BD50-64725C1393C9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46ABD449-D56E-479D-90DA-CADFB7C4B3D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 профилактика плоскостопия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A4394-3BBC-4985-BB3C-1380C570088F}" type="parTrans" cxnId="{8A942274-8F2B-4313-954B-96CA7B389202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4F42DB9D-C272-4EF4-8B1D-1EC236EBDBE3}" type="sibTrans" cxnId="{8A942274-8F2B-4313-954B-96CA7B389202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687E336E-263D-4477-8F3C-0E7AD0EFA1C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 дыхательная гимнастика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F626E-1BE9-4466-918E-085AE5F887F0}" type="parTrans" cxnId="{E00E9C21-1921-4488-9D2C-CEEADB384C5C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5E418799-4CA2-4C7C-87DA-552BD67F3823}" type="sibTrans" cxnId="{E00E9C21-1921-4488-9D2C-CEEADB384C5C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8C566A4C-28CA-4C2A-B916-5FAED3F1C2F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Упражнение для осанки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55A3E-FCD8-4261-B7B2-15DE462EFE5F}" type="parTrans" cxnId="{96DC3A19-DDD8-46D4-882C-7ED4D8D425D0}">
      <dgm:prSet/>
      <dgm:spPr/>
      <dgm:t>
        <a:bodyPr/>
        <a:lstStyle/>
        <a:p>
          <a:endParaRPr lang="ru-RU"/>
        </a:p>
      </dgm:t>
    </dgm:pt>
    <dgm:pt modelId="{B5E48B0E-2E22-4428-8B0C-80ACAF8D90E6}" type="sibTrans" cxnId="{96DC3A19-DDD8-46D4-882C-7ED4D8D425D0}">
      <dgm:prSet/>
      <dgm:spPr/>
      <dgm:t>
        <a:bodyPr/>
        <a:lstStyle/>
        <a:p>
          <a:endParaRPr lang="ru-RU"/>
        </a:p>
      </dgm:t>
    </dgm:pt>
    <dgm:pt modelId="{1BC7FFB5-6DB9-4E36-B725-635C071B1B8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Пальчиковые игры</a:t>
          </a:r>
        </a:p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4F132-755C-4339-91B3-19669F51C9EF}" type="parTrans" cxnId="{2E3D7EFE-FF39-4C61-A78C-3425E00A9CEB}">
      <dgm:prSet/>
      <dgm:spPr/>
      <dgm:t>
        <a:bodyPr/>
        <a:lstStyle/>
        <a:p>
          <a:endParaRPr lang="ru-RU"/>
        </a:p>
      </dgm:t>
    </dgm:pt>
    <dgm:pt modelId="{88FB91AB-F855-4DC4-A2D9-80925F50873E}" type="sibTrans" cxnId="{2E3D7EFE-FF39-4C61-A78C-3425E00A9CEB}">
      <dgm:prSet/>
      <dgm:spPr/>
      <dgm:t>
        <a:bodyPr/>
        <a:lstStyle/>
        <a:p>
          <a:endParaRPr lang="ru-RU"/>
        </a:p>
      </dgm:t>
    </dgm:pt>
    <dgm:pt modelId="{E092EBDB-FBA7-47E0-B95E-DD8902448831}" type="pres">
      <dgm:prSet presAssocID="{16122E98-7A84-42A6-B640-E406F72D08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BC3BA4-0CA1-44AF-BC96-3EE8CA5D308A}" type="pres">
      <dgm:prSet presAssocID="{80578B00-A42F-41CE-B43B-25D41735156A}" presName="node" presStyleLbl="node1" presStyleIdx="0" presStyleCnt="6" custScaleX="139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C9A24-E079-40A0-ABF9-D0BB00622431}" type="pres">
      <dgm:prSet presAssocID="{80578B00-A42F-41CE-B43B-25D41735156A}" presName="spNode" presStyleCnt="0"/>
      <dgm:spPr/>
    </dgm:pt>
    <dgm:pt modelId="{88CD724A-6E99-4597-B25A-DB79DC696427}" type="pres">
      <dgm:prSet presAssocID="{7BD4EBB6-1713-4839-8381-FF23BA5DE2B9}" presName="sibTrans" presStyleLbl="sibTrans1D1" presStyleIdx="0" presStyleCnt="6"/>
      <dgm:spPr/>
      <dgm:t>
        <a:bodyPr/>
        <a:lstStyle/>
        <a:p>
          <a:endParaRPr lang="ru-RU"/>
        </a:p>
      </dgm:t>
    </dgm:pt>
    <dgm:pt modelId="{81E29C15-FFF4-42FD-BE1E-08A1162571EE}" type="pres">
      <dgm:prSet presAssocID="{8D1FC252-0E87-44BA-AE64-06187AF91D1A}" presName="node" presStyleLbl="node1" presStyleIdx="1" presStyleCnt="6" custScaleX="132722" custRadScaleRad="125107" custRadScaleInc="32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43959-5C7E-40A8-ABC3-F28C12D2AC00}" type="pres">
      <dgm:prSet presAssocID="{8D1FC252-0E87-44BA-AE64-06187AF91D1A}" presName="spNode" presStyleCnt="0"/>
      <dgm:spPr/>
    </dgm:pt>
    <dgm:pt modelId="{C13E9852-8AB9-4D88-AA66-ECE03AA65B58}" type="pres">
      <dgm:prSet presAssocID="{6C69DBDE-6F05-4031-90D9-23AF4FCD550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9FADC778-5406-462B-AA4D-D4AF074B29B1}" type="pres">
      <dgm:prSet presAssocID="{8C566A4C-28CA-4C2A-B916-5FAED3F1C2F8}" presName="node" presStyleLbl="node1" presStyleIdx="2" presStyleCnt="6" custScaleX="15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8EBBB-EBD9-4A95-A9DA-4EF09456D700}" type="pres">
      <dgm:prSet presAssocID="{8C566A4C-28CA-4C2A-B916-5FAED3F1C2F8}" presName="spNode" presStyleCnt="0"/>
      <dgm:spPr/>
    </dgm:pt>
    <dgm:pt modelId="{E337D73C-B324-4A9A-BC98-8395C453B5FF}" type="pres">
      <dgm:prSet presAssocID="{B5E48B0E-2E22-4428-8B0C-80ACAF8D90E6}" presName="sibTrans" presStyleLbl="sibTrans1D1" presStyleIdx="2" presStyleCnt="6"/>
      <dgm:spPr/>
      <dgm:t>
        <a:bodyPr/>
        <a:lstStyle/>
        <a:p>
          <a:endParaRPr lang="ru-RU"/>
        </a:p>
      </dgm:t>
    </dgm:pt>
    <dgm:pt modelId="{B75F07AD-008D-4A60-B5DB-7207451923B6}" type="pres">
      <dgm:prSet presAssocID="{1BC7FFB5-6DB9-4E36-B725-635C071B1B8E}" presName="node" presStyleLbl="node1" presStyleIdx="3" presStyleCnt="6" custScaleX="133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C6905-A8AD-431E-AA1C-CED9224B0DD0}" type="pres">
      <dgm:prSet presAssocID="{1BC7FFB5-6DB9-4E36-B725-635C071B1B8E}" presName="spNode" presStyleCnt="0"/>
      <dgm:spPr/>
    </dgm:pt>
    <dgm:pt modelId="{E58AA0EF-126E-4593-8EC1-6E5C26B79293}" type="pres">
      <dgm:prSet presAssocID="{88FB91AB-F855-4DC4-A2D9-80925F50873E}" presName="sibTrans" presStyleLbl="sibTrans1D1" presStyleIdx="3" presStyleCnt="6"/>
      <dgm:spPr/>
      <dgm:t>
        <a:bodyPr/>
        <a:lstStyle/>
        <a:p>
          <a:endParaRPr lang="ru-RU"/>
        </a:p>
      </dgm:t>
    </dgm:pt>
    <dgm:pt modelId="{58D18BCC-BB96-4CA1-A58D-8404A43EDA2D}" type="pres">
      <dgm:prSet presAssocID="{46ABD449-D56E-479D-90DA-CADFB7C4B3D0}" presName="node" presStyleLbl="node1" presStyleIdx="4" presStyleCnt="6" custScaleX="142838" custRadScaleRad="115284" custRadScaleInc="53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4CED7-5C7F-4BF3-8063-2FC09E8CAA45}" type="pres">
      <dgm:prSet presAssocID="{46ABD449-D56E-479D-90DA-CADFB7C4B3D0}" presName="spNode" presStyleCnt="0"/>
      <dgm:spPr/>
    </dgm:pt>
    <dgm:pt modelId="{C6E8CD46-A91E-4212-8D0D-E2BFBC83B491}" type="pres">
      <dgm:prSet presAssocID="{4F42DB9D-C272-4EF4-8B1D-1EC236EBDBE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20BFED2D-9854-4720-B386-5E4C0B1E5C52}" type="pres">
      <dgm:prSet presAssocID="{687E336E-263D-4477-8F3C-0E7AD0EFA1C3}" presName="node" presStyleLbl="node1" presStyleIdx="5" presStyleCnt="6" custScaleX="116956" custRadScaleRad="131998" custRadScaleInc="-18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61FAA-07EB-49F5-A885-DB53975C5117}" type="pres">
      <dgm:prSet presAssocID="{687E336E-263D-4477-8F3C-0E7AD0EFA1C3}" presName="spNode" presStyleCnt="0"/>
      <dgm:spPr/>
    </dgm:pt>
    <dgm:pt modelId="{D7FAA77C-5447-49ED-BDA3-DBAD034E3CA7}" type="pres">
      <dgm:prSet presAssocID="{5E418799-4CA2-4C7C-87DA-552BD67F3823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B0E9E45D-DED8-47F5-AC52-D290284786F1}" type="presOf" srcId="{6C69DBDE-6F05-4031-90D9-23AF4FCD5509}" destId="{C13E9852-8AB9-4D88-AA66-ECE03AA65B58}" srcOrd="0" destOrd="0" presId="urn:microsoft.com/office/officeart/2005/8/layout/cycle6"/>
    <dgm:cxn modelId="{2E3D7EFE-FF39-4C61-A78C-3425E00A9CEB}" srcId="{16122E98-7A84-42A6-B640-E406F72D0884}" destId="{1BC7FFB5-6DB9-4E36-B725-635C071B1B8E}" srcOrd="3" destOrd="0" parTransId="{3E84F132-755C-4339-91B3-19669F51C9EF}" sibTransId="{88FB91AB-F855-4DC4-A2D9-80925F50873E}"/>
    <dgm:cxn modelId="{8A942274-8F2B-4313-954B-96CA7B389202}" srcId="{16122E98-7A84-42A6-B640-E406F72D0884}" destId="{46ABD449-D56E-479D-90DA-CADFB7C4B3D0}" srcOrd="4" destOrd="0" parTransId="{C5BA4394-3BBC-4985-BB3C-1380C570088F}" sibTransId="{4F42DB9D-C272-4EF4-8B1D-1EC236EBDBE3}"/>
    <dgm:cxn modelId="{4A08674C-43C3-468D-8AAB-CE81BDBE0F92}" type="presOf" srcId="{46ABD449-D56E-479D-90DA-CADFB7C4B3D0}" destId="{58D18BCC-BB96-4CA1-A58D-8404A43EDA2D}" srcOrd="0" destOrd="0" presId="urn:microsoft.com/office/officeart/2005/8/layout/cycle6"/>
    <dgm:cxn modelId="{853FC459-A162-4B8B-BD50-64725C1393C9}" srcId="{16122E98-7A84-42A6-B640-E406F72D0884}" destId="{8D1FC252-0E87-44BA-AE64-06187AF91D1A}" srcOrd="1" destOrd="0" parTransId="{33E319AE-98A7-4171-AF0A-C929646B221C}" sibTransId="{6C69DBDE-6F05-4031-90D9-23AF4FCD5509}"/>
    <dgm:cxn modelId="{96DC3A19-DDD8-46D4-882C-7ED4D8D425D0}" srcId="{16122E98-7A84-42A6-B640-E406F72D0884}" destId="{8C566A4C-28CA-4C2A-B916-5FAED3F1C2F8}" srcOrd="2" destOrd="0" parTransId="{98155A3E-FCD8-4261-B7B2-15DE462EFE5F}" sibTransId="{B5E48B0E-2E22-4428-8B0C-80ACAF8D90E6}"/>
    <dgm:cxn modelId="{A03072FF-ADC7-45C9-9974-B4EA08BCDEE2}" type="presOf" srcId="{687E336E-263D-4477-8F3C-0E7AD0EFA1C3}" destId="{20BFED2D-9854-4720-B386-5E4C0B1E5C52}" srcOrd="0" destOrd="0" presId="urn:microsoft.com/office/officeart/2005/8/layout/cycle6"/>
    <dgm:cxn modelId="{95BC35BA-5143-4664-AABE-1A3DFC04A90F}" srcId="{16122E98-7A84-42A6-B640-E406F72D0884}" destId="{80578B00-A42F-41CE-B43B-25D41735156A}" srcOrd="0" destOrd="0" parTransId="{D61929D8-8F63-419E-993E-D29557B04E9B}" sibTransId="{7BD4EBB6-1713-4839-8381-FF23BA5DE2B9}"/>
    <dgm:cxn modelId="{702E5950-91B8-45E4-ACC8-987F2B90E50D}" type="presOf" srcId="{B5E48B0E-2E22-4428-8B0C-80ACAF8D90E6}" destId="{E337D73C-B324-4A9A-BC98-8395C453B5FF}" srcOrd="0" destOrd="0" presId="urn:microsoft.com/office/officeart/2005/8/layout/cycle6"/>
    <dgm:cxn modelId="{E23C024E-B26E-40A4-A2DA-E129659871DA}" type="presOf" srcId="{5E418799-4CA2-4C7C-87DA-552BD67F3823}" destId="{D7FAA77C-5447-49ED-BDA3-DBAD034E3CA7}" srcOrd="0" destOrd="0" presId="urn:microsoft.com/office/officeart/2005/8/layout/cycle6"/>
    <dgm:cxn modelId="{E00E9C21-1921-4488-9D2C-CEEADB384C5C}" srcId="{16122E98-7A84-42A6-B640-E406F72D0884}" destId="{687E336E-263D-4477-8F3C-0E7AD0EFA1C3}" srcOrd="5" destOrd="0" parTransId="{5E9F626E-1BE9-4466-918E-085AE5F887F0}" sibTransId="{5E418799-4CA2-4C7C-87DA-552BD67F3823}"/>
    <dgm:cxn modelId="{5F99ACA9-4AEB-464B-A2D3-7C596C513CA8}" type="presOf" srcId="{8D1FC252-0E87-44BA-AE64-06187AF91D1A}" destId="{81E29C15-FFF4-42FD-BE1E-08A1162571EE}" srcOrd="0" destOrd="0" presId="urn:microsoft.com/office/officeart/2005/8/layout/cycle6"/>
    <dgm:cxn modelId="{42B76A3D-934E-4366-8F83-A0C2923D3D17}" type="presOf" srcId="{7BD4EBB6-1713-4839-8381-FF23BA5DE2B9}" destId="{88CD724A-6E99-4597-B25A-DB79DC696427}" srcOrd="0" destOrd="0" presId="urn:microsoft.com/office/officeart/2005/8/layout/cycle6"/>
    <dgm:cxn modelId="{17E93EFA-C9BD-49EA-A5DD-ED3FB9B9AF8F}" type="presOf" srcId="{16122E98-7A84-42A6-B640-E406F72D0884}" destId="{E092EBDB-FBA7-47E0-B95E-DD8902448831}" srcOrd="0" destOrd="0" presId="urn:microsoft.com/office/officeart/2005/8/layout/cycle6"/>
    <dgm:cxn modelId="{B1107381-7177-4959-9CEC-1A6100B10669}" type="presOf" srcId="{1BC7FFB5-6DB9-4E36-B725-635C071B1B8E}" destId="{B75F07AD-008D-4A60-B5DB-7207451923B6}" srcOrd="0" destOrd="0" presId="urn:microsoft.com/office/officeart/2005/8/layout/cycle6"/>
    <dgm:cxn modelId="{BD0B4F02-2870-4A50-8558-C06A1D3B64B4}" type="presOf" srcId="{4F42DB9D-C272-4EF4-8B1D-1EC236EBDBE3}" destId="{C6E8CD46-A91E-4212-8D0D-E2BFBC83B491}" srcOrd="0" destOrd="0" presId="urn:microsoft.com/office/officeart/2005/8/layout/cycle6"/>
    <dgm:cxn modelId="{C1FF64C9-56D6-4492-869D-2A9A39B24734}" type="presOf" srcId="{8C566A4C-28CA-4C2A-B916-5FAED3F1C2F8}" destId="{9FADC778-5406-462B-AA4D-D4AF074B29B1}" srcOrd="0" destOrd="0" presId="urn:microsoft.com/office/officeart/2005/8/layout/cycle6"/>
    <dgm:cxn modelId="{AAF7D7AD-2497-4320-BA8F-F26F3E8042B0}" type="presOf" srcId="{88FB91AB-F855-4DC4-A2D9-80925F50873E}" destId="{E58AA0EF-126E-4593-8EC1-6E5C26B79293}" srcOrd="0" destOrd="0" presId="urn:microsoft.com/office/officeart/2005/8/layout/cycle6"/>
    <dgm:cxn modelId="{7FB17E1E-4EE6-41F5-9054-BF335E542B1B}" type="presOf" srcId="{80578B00-A42F-41CE-B43B-25D41735156A}" destId="{73BC3BA4-0CA1-44AF-BC96-3EE8CA5D308A}" srcOrd="0" destOrd="0" presId="urn:microsoft.com/office/officeart/2005/8/layout/cycle6"/>
    <dgm:cxn modelId="{15015DE8-72FA-47A0-926C-4F379BF39DB3}" type="presParOf" srcId="{E092EBDB-FBA7-47E0-B95E-DD8902448831}" destId="{73BC3BA4-0CA1-44AF-BC96-3EE8CA5D308A}" srcOrd="0" destOrd="0" presId="urn:microsoft.com/office/officeart/2005/8/layout/cycle6"/>
    <dgm:cxn modelId="{ABC18BB9-1B45-46E0-BDF2-C4649B84B3DF}" type="presParOf" srcId="{E092EBDB-FBA7-47E0-B95E-DD8902448831}" destId="{122C9A24-E079-40A0-ABF9-D0BB00622431}" srcOrd="1" destOrd="0" presId="urn:microsoft.com/office/officeart/2005/8/layout/cycle6"/>
    <dgm:cxn modelId="{C4542625-4CE5-4912-8CC4-674D1E9999B7}" type="presParOf" srcId="{E092EBDB-FBA7-47E0-B95E-DD8902448831}" destId="{88CD724A-6E99-4597-B25A-DB79DC696427}" srcOrd="2" destOrd="0" presId="urn:microsoft.com/office/officeart/2005/8/layout/cycle6"/>
    <dgm:cxn modelId="{9ECC24DA-D04C-43B5-8C45-111AE767EA2E}" type="presParOf" srcId="{E092EBDB-FBA7-47E0-B95E-DD8902448831}" destId="{81E29C15-FFF4-42FD-BE1E-08A1162571EE}" srcOrd="3" destOrd="0" presId="urn:microsoft.com/office/officeart/2005/8/layout/cycle6"/>
    <dgm:cxn modelId="{D82BDFF6-7346-46A2-AF31-753DEC6CA027}" type="presParOf" srcId="{E092EBDB-FBA7-47E0-B95E-DD8902448831}" destId="{E5143959-5C7E-40A8-ABC3-F28C12D2AC00}" srcOrd="4" destOrd="0" presId="urn:microsoft.com/office/officeart/2005/8/layout/cycle6"/>
    <dgm:cxn modelId="{3D1FB04C-E7DC-4198-B24B-74A6374A6A25}" type="presParOf" srcId="{E092EBDB-FBA7-47E0-B95E-DD8902448831}" destId="{C13E9852-8AB9-4D88-AA66-ECE03AA65B58}" srcOrd="5" destOrd="0" presId="urn:microsoft.com/office/officeart/2005/8/layout/cycle6"/>
    <dgm:cxn modelId="{FCE2F2E7-1673-4930-A669-20C79F5FBBAA}" type="presParOf" srcId="{E092EBDB-FBA7-47E0-B95E-DD8902448831}" destId="{9FADC778-5406-462B-AA4D-D4AF074B29B1}" srcOrd="6" destOrd="0" presId="urn:microsoft.com/office/officeart/2005/8/layout/cycle6"/>
    <dgm:cxn modelId="{4D00C89B-12B4-42A0-910F-A2221C174309}" type="presParOf" srcId="{E092EBDB-FBA7-47E0-B95E-DD8902448831}" destId="{DF58EBBB-EBD9-4A95-A9DA-4EF09456D700}" srcOrd="7" destOrd="0" presId="urn:microsoft.com/office/officeart/2005/8/layout/cycle6"/>
    <dgm:cxn modelId="{E03C19BE-26F9-45A5-A813-2631C6B5A8DA}" type="presParOf" srcId="{E092EBDB-FBA7-47E0-B95E-DD8902448831}" destId="{E337D73C-B324-4A9A-BC98-8395C453B5FF}" srcOrd="8" destOrd="0" presId="urn:microsoft.com/office/officeart/2005/8/layout/cycle6"/>
    <dgm:cxn modelId="{04C25740-1D79-4159-BC49-E82DA76D1C9D}" type="presParOf" srcId="{E092EBDB-FBA7-47E0-B95E-DD8902448831}" destId="{B75F07AD-008D-4A60-B5DB-7207451923B6}" srcOrd="9" destOrd="0" presId="urn:microsoft.com/office/officeart/2005/8/layout/cycle6"/>
    <dgm:cxn modelId="{489ABDFD-B304-435F-B7DD-DA96E99458D6}" type="presParOf" srcId="{E092EBDB-FBA7-47E0-B95E-DD8902448831}" destId="{1A2C6905-A8AD-431E-AA1C-CED9224B0DD0}" srcOrd="10" destOrd="0" presId="urn:microsoft.com/office/officeart/2005/8/layout/cycle6"/>
    <dgm:cxn modelId="{7CE6D7BF-A3F5-4FDA-89D5-04AE44C2E07F}" type="presParOf" srcId="{E092EBDB-FBA7-47E0-B95E-DD8902448831}" destId="{E58AA0EF-126E-4593-8EC1-6E5C26B79293}" srcOrd="11" destOrd="0" presId="urn:microsoft.com/office/officeart/2005/8/layout/cycle6"/>
    <dgm:cxn modelId="{1AA579C6-1CC8-4C2C-AE33-01722D76AF2E}" type="presParOf" srcId="{E092EBDB-FBA7-47E0-B95E-DD8902448831}" destId="{58D18BCC-BB96-4CA1-A58D-8404A43EDA2D}" srcOrd="12" destOrd="0" presId="urn:microsoft.com/office/officeart/2005/8/layout/cycle6"/>
    <dgm:cxn modelId="{B6C98DFA-E6DB-4113-BCD8-3B06998109EF}" type="presParOf" srcId="{E092EBDB-FBA7-47E0-B95E-DD8902448831}" destId="{4CE4CED7-5C7F-4BF3-8063-2FC09E8CAA45}" srcOrd="13" destOrd="0" presId="urn:microsoft.com/office/officeart/2005/8/layout/cycle6"/>
    <dgm:cxn modelId="{78607839-AB49-4B08-8105-4BB04A2D4159}" type="presParOf" srcId="{E092EBDB-FBA7-47E0-B95E-DD8902448831}" destId="{C6E8CD46-A91E-4212-8D0D-E2BFBC83B491}" srcOrd="14" destOrd="0" presId="urn:microsoft.com/office/officeart/2005/8/layout/cycle6"/>
    <dgm:cxn modelId="{BFBBEACD-7C17-40CF-A3B3-5ABB6521E472}" type="presParOf" srcId="{E092EBDB-FBA7-47E0-B95E-DD8902448831}" destId="{20BFED2D-9854-4720-B386-5E4C0B1E5C52}" srcOrd="15" destOrd="0" presId="urn:microsoft.com/office/officeart/2005/8/layout/cycle6"/>
    <dgm:cxn modelId="{FB1CFDB0-C60A-43D5-9992-79DB15BFCB30}" type="presParOf" srcId="{E092EBDB-FBA7-47E0-B95E-DD8902448831}" destId="{45E61FAA-07EB-49F5-A885-DB53975C5117}" srcOrd="16" destOrd="0" presId="urn:microsoft.com/office/officeart/2005/8/layout/cycle6"/>
    <dgm:cxn modelId="{A16E37C6-4DFC-49F8-A2E1-78B8D3C8FE71}" type="presParOf" srcId="{E092EBDB-FBA7-47E0-B95E-DD8902448831}" destId="{D7FAA77C-5447-49ED-BDA3-DBAD034E3CA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AC14CA-D78E-4909-8157-E232B405BC5B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2120E6-CE2D-40A8-AE5E-0195AB2AC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31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DFC2AF-8FD7-41E0-AA62-F3DAB9F7FD71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9725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A5337DAC-6ED7-4E07-8AC0-CE8E23226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2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CCEED71-F473-483A-9640-16F0C9379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CCEED71-F473-483A-9640-16F0C9379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2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CCEED71-F473-483A-9640-16F0C9379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8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CCEED71-F473-483A-9640-16F0C9379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6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CCEED71-F473-483A-9640-16F0C9379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58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CCEED71-F473-483A-9640-16F0C9379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72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08F126F-9AB6-4421-BBD0-38CAA8945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269F003-5EF3-4461-BC04-814EC4C01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3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B5739EA-5823-4A7E-AFEB-74FD1B9B8F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1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7EC179F-8CC1-4690-8094-F8ABF3F62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9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4EAA5CE7-BA14-4565-AF83-54CFF2CA0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3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39B67D5-ED4B-4B05-BD17-D5A88C99B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2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7B3594D3-056D-4DE5-9B5E-D2AF6E1DCA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3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C05E612-8435-4327-AE5B-CD57533999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3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B3216E2-5B14-432A-91D5-77F221519B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1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54A32C3-F7EA-44E7-9F21-7BCBDDBFA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4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CCEED71-F473-483A-9640-16F0C9379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7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9458" y="1628800"/>
            <a:ext cx="7854950" cy="1752600"/>
          </a:xfrm>
        </p:spPr>
        <p:txBody>
          <a:bodyPr>
            <a:noAutofit/>
          </a:bodyPr>
          <a:lstStyle/>
          <a:p>
            <a:pPr marR="0" algn="ctr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проект</a:t>
            </a:r>
          </a:p>
          <a:p>
            <a:pPr marR="0" eaLnBrk="1" hangingPunct="1">
              <a:buFontTx/>
              <a:buNone/>
              <a:defRPr/>
            </a:pPr>
            <a:endParaRPr lang="ru-RU" sz="4000" b="1" dirty="0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algn="ctr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« здоровый Малыш»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465313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д/с №31 общеразвивающего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Чеховского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Московской области Полеева Вера Алексеевна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Результаты анкетирования родителей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43697901"/>
              </p:ext>
            </p:extLst>
          </p:nvPr>
        </p:nvGraphicFramePr>
        <p:xfrm>
          <a:off x="611560" y="2204864"/>
          <a:ext cx="7845586" cy="429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ownRibbonSharp"/>
          <p:cNvSpPr>
            <a:spLocks noGrp="1" noEditPoints="1" noChangeArrowheads="1"/>
          </p:cNvSpPr>
          <p:nvPr>
            <p:ph type="title"/>
          </p:nvPr>
        </p:nvSpPr>
        <p:spPr>
          <a:xfrm>
            <a:off x="500063" y="928688"/>
            <a:ext cx="8229600" cy="11430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00"/>
          </a:solidFill>
          <a:ln>
            <a:solidFill>
              <a:srgbClr val="000000"/>
            </a:solidFill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505075"/>
            <a:ext cx="8229600" cy="4352925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обусловлена необходимость воспитания бережного отношения  к своему здоровью?</a:t>
            </a:r>
          </a:p>
          <a:p>
            <a:pPr eaLnBrk="1" hangingPunct="1">
              <a:buClrTx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чего можно добиться положительных результатов по данной теме?</a:t>
            </a:r>
          </a:p>
          <a:p>
            <a:pPr eaLnBrk="1" hangingPunct="1">
              <a:buClrTx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организовать работу, чтобы избежать у детей утомляемости и повысить их </a:t>
            </a:r>
          </a:p>
          <a:p>
            <a:pPr eaLnBrk="1" hangingPunct="1">
              <a:buClrTx/>
              <a:buFont typeface="Wingdings" panose="05000000000000000000" pitchFamily="2" charset="2"/>
              <a:buChar char="ü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интерес к своему здоровью?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8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143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Риски проекта:</a:t>
            </a:r>
          </a:p>
        </p:txBody>
      </p:sp>
      <p:sp>
        <p:nvSpPr>
          <p:cNvPr id="27650" name="Содержимое 3"/>
          <p:cNvSpPr>
            <a:spLocks noGrp="1"/>
          </p:cNvSpPr>
          <p:nvPr>
            <p:ph idx="4294967295"/>
          </p:nvPr>
        </p:nvSpPr>
        <p:spPr>
          <a:xfrm>
            <a:off x="755576" y="2276872"/>
            <a:ext cx="8229600" cy="5572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Непостоянный состав детей, связанный с заболеваемостью.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Индивидуальная работа с отсутствующими детьми, изготовление памяток и информационных листов для родителей, чьи дети отсутствовали.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Слабая заинтересованность детей и родителей.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Совместные мероприятия с детьми и родителями. Информирование родителей с помощью информационных стендов.</a:t>
            </a:r>
          </a:p>
          <a:p>
            <a:pPr algn="ctr">
              <a:buFont typeface="Wingdings 2" pitchFamily="18" charset="2"/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8014" y="2702053"/>
            <a:ext cx="36250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Пути преодоления: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1414" y="4994934"/>
            <a:ext cx="36250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Пути преодоления: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823793"/>
            <a:ext cx="428893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Блоки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674" name="Содержимое 3"/>
          <p:cNvSpPr>
            <a:spLocks noGrp="1"/>
          </p:cNvSpPr>
          <p:nvPr>
            <p:ph idx="4294967295"/>
          </p:nvPr>
        </p:nvSpPr>
        <p:spPr>
          <a:xfrm>
            <a:off x="685986" y="3140968"/>
            <a:ext cx="8229600" cy="438943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о себе, как отдельном человеке; рассказать о способах защиты о себе; показать модели социального поведения.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правилах поведения за столом; познакомить с предметами и действиями, связанными с выполнением гигиенических процессов: умывание, уход за телом, внешним видом, чистотой жилища.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6186" y="2291150"/>
            <a:ext cx="432188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«Я – человек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8041" y="4077072"/>
            <a:ext cx="809042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II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Блок «Я осваиваю гигиену и этикет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1446" y="2564904"/>
            <a:ext cx="56561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Блок «Я расту здоровым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Содержимое 3"/>
          <p:cNvSpPr>
            <a:spLocks noGrp="1"/>
          </p:cNvSpPr>
          <p:nvPr>
            <p:ph idx="4294967295"/>
          </p:nvPr>
        </p:nvSpPr>
        <p:spPr>
          <a:xfrm>
            <a:off x="683568" y="3933056"/>
            <a:ext cx="8229600" cy="438943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представления о необходимости заботы о своём здоровье, правильного питания, двигательной активности.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 rot="19468119">
            <a:off x="-39870" y="1257747"/>
            <a:ext cx="2723706" cy="175579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9" name="Овал 18"/>
          <p:cNvSpPr/>
          <p:nvPr/>
        </p:nvSpPr>
        <p:spPr>
          <a:xfrm>
            <a:off x="3505200" y="304800"/>
            <a:ext cx="25146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1" name="Овал 20"/>
          <p:cNvSpPr/>
          <p:nvPr/>
        </p:nvSpPr>
        <p:spPr>
          <a:xfrm rot="1246334">
            <a:off x="489631" y="4864587"/>
            <a:ext cx="2993822" cy="153078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2" name="Овал 21"/>
          <p:cNvSpPr/>
          <p:nvPr/>
        </p:nvSpPr>
        <p:spPr>
          <a:xfrm rot="20447883">
            <a:off x="5602322" y="4885208"/>
            <a:ext cx="3052707" cy="160057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23" name="Овал 22"/>
          <p:cNvSpPr/>
          <p:nvPr/>
        </p:nvSpPr>
        <p:spPr>
          <a:xfrm rot="1541957">
            <a:off x="6715124" y="977106"/>
            <a:ext cx="2395538" cy="12207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25" name="Блок-схема: знак завершения 24"/>
          <p:cNvSpPr/>
          <p:nvPr/>
        </p:nvSpPr>
        <p:spPr>
          <a:xfrm>
            <a:off x="2910624" y="2666803"/>
            <a:ext cx="3581400" cy="10668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03434" name="TextBox 26"/>
          <p:cNvSpPr txBox="1">
            <a:spLocks noChangeArrowheads="1"/>
          </p:cNvSpPr>
          <p:nvPr/>
        </p:nvSpPr>
        <p:spPr bwMode="auto">
          <a:xfrm>
            <a:off x="3196832" y="2687427"/>
            <a:ext cx="2928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областей</a:t>
            </a:r>
          </a:p>
        </p:txBody>
      </p:sp>
      <p:sp>
        <p:nvSpPr>
          <p:cNvPr id="103435" name="TextBox 28"/>
          <p:cNvSpPr txBox="1">
            <a:spLocks noChangeArrowheads="1"/>
          </p:cNvSpPr>
          <p:nvPr/>
        </p:nvSpPr>
        <p:spPr bwMode="auto">
          <a:xfrm rot="-2202158">
            <a:off x="151210" y="1679903"/>
            <a:ext cx="23826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Franklin Gothic Book"/>
              </a:rPr>
              <a:t>Познавательное развитие</a:t>
            </a:r>
          </a:p>
        </p:txBody>
      </p:sp>
      <p:sp>
        <p:nvSpPr>
          <p:cNvPr id="103436" name="TextBox 29"/>
          <p:cNvSpPr txBox="1">
            <a:spLocks noChangeArrowheads="1"/>
          </p:cNvSpPr>
          <p:nvPr/>
        </p:nvSpPr>
        <p:spPr bwMode="auto">
          <a:xfrm>
            <a:off x="3657600" y="533400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8" name="TextBox 32"/>
          <p:cNvSpPr txBox="1">
            <a:spLocks noChangeArrowheads="1"/>
          </p:cNvSpPr>
          <p:nvPr/>
        </p:nvSpPr>
        <p:spPr bwMode="auto">
          <a:xfrm rot="1011546">
            <a:off x="1023669" y="5156077"/>
            <a:ext cx="21389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9" name="TextBox 33"/>
          <p:cNvSpPr txBox="1">
            <a:spLocks noChangeArrowheads="1"/>
          </p:cNvSpPr>
          <p:nvPr/>
        </p:nvSpPr>
        <p:spPr bwMode="auto">
          <a:xfrm rot="1582939">
            <a:off x="6599874" y="988361"/>
            <a:ext cx="274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40" name="TextBox 34"/>
          <p:cNvSpPr txBox="1">
            <a:spLocks noChangeArrowheads="1"/>
          </p:cNvSpPr>
          <p:nvPr/>
        </p:nvSpPr>
        <p:spPr bwMode="auto">
          <a:xfrm rot="20424422">
            <a:off x="5775841" y="5333623"/>
            <a:ext cx="2847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cxnSp>
        <p:nvCxnSpPr>
          <p:cNvPr id="38" name="Прямая со стрелкой 37"/>
          <p:cNvCxnSpPr>
            <a:stCxn id="25" idx="0"/>
            <a:endCxn id="19" idx="4"/>
          </p:cNvCxnSpPr>
          <p:nvPr/>
        </p:nvCxnSpPr>
        <p:spPr>
          <a:xfrm flipV="1">
            <a:off x="4701324" y="1524000"/>
            <a:ext cx="61176" cy="1142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2073900" y="2731742"/>
            <a:ext cx="1050300" cy="87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267744" y="3823391"/>
            <a:ext cx="929088" cy="960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324600" y="2029420"/>
            <a:ext cx="1127720" cy="75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046589" y="3754227"/>
            <a:ext cx="522319" cy="1151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54744127"/>
              </p:ext>
            </p:extLst>
          </p:nvPr>
        </p:nvGraphicFramePr>
        <p:xfrm>
          <a:off x="0" y="1714488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30543" y="500042"/>
            <a:ext cx="70497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Формы проведения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6865" y="550421"/>
            <a:ext cx="43447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Подвижные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вижу – не слышу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Когда ведущий говорит “не вижу”, дети беззвучно бегают и резвятся.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только произносит “не слышу” – кричат и шумят, не сходя со своего места.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4048" y="1196752"/>
            <a:ext cx="3600399" cy="5040560"/>
          </a:xfrm>
        </p:spPr>
        <p:txBody>
          <a:bodyPr>
            <a:normAutofit fontScale="40000" lnSpcReduction="20000"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1600" b="1" u="sng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lang="ru-RU" sz="1600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b="1" u="sng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Мыши и кот</a:t>
            </a:r>
            <a:endParaRPr lang="ru-RU" sz="3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сидят на своих стульчиках – они ”мыши в норках”.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Взрослый “кот” сидит в другом конце комнаты. Когда “кот” “спит”,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”мыши” резвятся по всей комнате.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только “просыпается”, начинает ловить ”мышей”.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“Мыши” должны “спрятаться в норках” – занять свои места на стульчиках.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u="sng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Передай-ка</a:t>
            </a:r>
            <a:endParaRPr lang="ru-RU" sz="3800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Ребятишки усаживаются в ряд. У крайнего игрока в руках игрушка,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он должен как можно скорее передать соседу.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Последний игрок перебегает на место первого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8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это время дети быстро сдвигаются к краю) и передает ему игрушку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800892"/>
              </p:ext>
            </p:extLst>
          </p:nvPr>
        </p:nvGraphicFramePr>
        <p:xfrm>
          <a:off x="755576" y="2060848"/>
          <a:ext cx="8208912" cy="456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692696"/>
            <a:ext cx="778674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Оздоровительно-профилактические 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71237"/>
            <a:ext cx="742955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Пальчиковые игры</a:t>
            </a:r>
          </a:p>
        </p:txBody>
      </p:sp>
      <p:sp>
        <p:nvSpPr>
          <p:cNvPr id="60419" name="Rectangle 1"/>
          <p:cNvSpPr>
            <a:spLocks noChangeArrowheads="1"/>
          </p:cNvSpPr>
          <p:nvPr/>
        </p:nvSpPr>
        <p:spPr bwMode="auto">
          <a:xfrm>
            <a:off x="2428875" y="2356082"/>
            <a:ext cx="9115451" cy="328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8566" bIns="28566" anchor="ctr">
            <a:spAutoFit/>
          </a:bodyPr>
          <a:lstStyle/>
          <a:p>
            <a:pPr eaLnBrk="0" hangingPunct="0"/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u="sng" dirty="0"/>
          </a:p>
          <a:p>
            <a:endParaRPr lang="ru-RU" sz="1800" u="sng" dirty="0"/>
          </a:p>
          <a:p>
            <a:endParaRPr lang="ru-RU" sz="1400" u="sng" dirty="0"/>
          </a:p>
          <a:p>
            <a:endParaRPr lang="ru-RU" sz="1400" u="sng" dirty="0"/>
          </a:p>
          <a:p>
            <a:endParaRPr lang="ru-RU" sz="1400" dirty="0"/>
          </a:p>
          <a:p>
            <a:pPr eaLnBrk="0" hangingPunct="0"/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ru-RU" sz="1800" dirty="0"/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0" y="30163"/>
            <a:ext cx="311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28566" bIns="28566" anchor="ctr">
            <a:spAutoFit/>
          </a:bodyPr>
          <a:lstStyle/>
          <a:p>
            <a:pPr eaLnBrk="0" hangingPunct="0"/>
            <a:endParaRPr lang="ru-RU" sz="8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</a:rPr>
              <a:t>                                                          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8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1700211"/>
            <a:ext cx="3140622" cy="3577721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Чашка</a:t>
            </a:r>
            <a:r>
              <a:rPr lang="ru-RU" sz="2000" b="1" dirty="0">
                <a:solidFill>
                  <a:srgbClr val="00B0F0"/>
                </a:solidFill>
                <a:latin typeface="Cambria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B0F0"/>
                </a:solidFill>
                <a:latin typeface="Cambria" pitchFamily="18" charset="0"/>
                <a:ea typeface="+mn-ea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Скажите ребенку;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Надо стол накрыть, гостей чаем поить</a:t>
            </a:r>
            <a:r>
              <a:rPr lang="ru-RU" sz="2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»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. Сложите округленные ладони, чтобы получился ковшик.</a:t>
            </a:r>
            <a:r>
              <a:rPr lang="ru-RU" sz="2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На столе она стоит.</a:t>
            </a:r>
            <a:r>
              <a:rPr lang="ru-RU" sz="2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Чай горячий в ней налит.</a:t>
            </a:r>
            <a:r>
              <a:rPr lang="ru-RU" sz="2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                            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 </a:t>
            </a:r>
            <a:r>
              <a:rPr lang="ru-RU" sz="2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</a:br>
            <a:endParaRPr lang="ru-RU" sz="20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860032" y="1556792"/>
            <a:ext cx="3888432" cy="4680519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Молоток - рубанок - пила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команды «Кулак—ладонь—ребро» </a:t>
            </a:r>
            <a:endParaRPr lang="ru-RU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cap="none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на «Молоток—рубанок—пила», движения рук такие же.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u="sng" cap="none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Левую ладонь поставьте вертикально вверх. Снизу приставьте кулак правой руки большим пальцем к себе.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Спинка, сиденье, четыре ноги,</a:t>
            </a:r>
            <a:endParaRPr lang="ru-RU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увидел? Скорей назови.</a:t>
            </a:r>
            <a:r>
              <a:rPr lang="ru-RU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800" u="sng" cap="non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9275"/>
            <a:ext cx="8229600" cy="604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                                                                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348038" y="2420938"/>
            <a:ext cx="2303462" cy="12969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</a:rPr>
              <a:t>Природные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</a:rPr>
              <a:t> факторы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</a:rPr>
              <a:t>оздоровления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4500563" y="198913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5795963" y="2565400"/>
            <a:ext cx="5762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 flipV="1">
            <a:off x="2700338" y="2492375"/>
            <a:ext cx="576262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2195513" y="4149725"/>
            <a:ext cx="1655762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5219700" y="4149725"/>
            <a:ext cx="10810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4500563" y="378936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3276600" y="3933825"/>
            <a:ext cx="2520950" cy="2873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latin typeface="Times New Roman" pitchFamily="18" charset="0"/>
              </a:rPr>
              <a:t>растения</a:t>
            </a: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4500563" y="436562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539750" y="2492375"/>
            <a:ext cx="20875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воздух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611188" y="5373688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ароматы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708400" y="1700213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солнце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7092950" y="2708275"/>
            <a:ext cx="10810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вода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3132138" y="6381750"/>
            <a:ext cx="27368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целебные свойства</a:t>
            </a: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6300788" y="6021388"/>
            <a:ext cx="26638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продукты питания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86" y="-44617"/>
            <a:ext cx="1693539" cy="1848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13" y="539751"/>
            <a:ext cx="2370667" cy="177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9" y="523876"/>
            <a:ext cx="2336800" cy="1752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4323271"/>
            <a:ext cx="2133600" cy="1481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8" y="3966724"/>
            <a:ext cx="1826309" cy="1372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22" y="4957763"/>
            <a:ext cx="1679355" cy="1335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60" y="4625520"/>
            <a:ext cx="1689669" cy="1126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/>
      <p:bldP spid="3094" grpId="0" animBg="1"/>
      <p:bldP spid="3104" grpId="0"/>
      <p:bldP spid="3105" grpId="0"/>
      <p:bldP spid="3106" grpId="0"/>
      <p:bldP spid="3107" grpId="0"/>
      <p:bldP spid="3108" grpId="0"/>
      <p:bldP spid="3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778674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Цикл занятий по ЗОЖ: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500306"/>
            <a:ext cx="864582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расту здоровым.</a:t>
            </a:r>
          </a:p>
          <a:p>
            <a:pPr marL="514350" indent="-514350">
              <a:buFont typeface="Wingdings" panose="05000000000000000000" pitchFamily="2" charset="2"/>
              <a:buChar char="ü"/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своё здоровье.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" y="908720"/>
            <a:ext cx="79296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Содержимое 3"/>
          <p:cNvSpPr>
            <a:spLocks noGrp="1"/>
          </p:cNvSpPr>
          <p:nvPr>
            <p:ph idx="4294967295"/>
          </p:nvPr>
        </p:nvSpPr>
        <p:spPr>
          <a:xfrm>
            <a:off x="328640" y="2636912"/>
            <a:ext cx="8229600" cy="438943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 Шорыгина «Осторожные сказки»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Г.К.Зайцев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«Уроки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Н.С.Орлова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«Ребятишкам про глаза»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К.Чуковский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Е.А.Алябьева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«Поучительные сказки»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А.Барто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«Девочка чумазая»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 noGrp="1"/>
          </p:cNvSpPr>
          <p:nvPr>
            <p:ph idx="4294967295"/>
          </p:nvPr>
        </p:nvSpPr>
        <p:spPr>
          <a:xfrm>
            <a:off x="827584" y="2486297"/>
            <a:ext cx="8229600" cy="4389438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хорошо, что такое плохо»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малыш поранился»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«Малыши – крепыши»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здоровый малыш»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«Как избежать неприятностей»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- Доктор»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«Полезно – вредно»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«Отгадай, что здесь лишнее и почему»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821537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Дидактические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445" y="980728"/>
            <a:ext cx="728667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ролевые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Содержимое 4"/>
          <p:cNvSpPr>
            <a:spLocks noGrp="1"/>
          </p:cNvSpPr>
          <p:nvPr>
            <p:ph idx="4294967295"/>
          </p:nvPr>
        </p:nvSpPr>
        <p:spPr>
          <a:xfrm>
            <a:off x="914400" y="2000250"/>
            <a:ext cx="8229600" cy="43894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ClrTx/>
              <a:buNone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«Больница»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«Лечение в детском саду»</a:t>
            </a:r>
          </a:p>
          <a:p>
            <a:pPr marL="0" indent="0">
              <a:buClrTx/>
              <a:buNone/>
            </a:pP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7907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родителями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85992"/>
            <a:ext cx="5234125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742950" indent="-742950">
              <a:buFontTx/>
              <a:buAutoNum type="arabicPeriod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Наглядная информация:</a:t>
            </a:r>
          </a:p>
          <a:p>
            <a:pPr marL="742950" indent="-742950"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Совместные мероприятия </a:t>
            </a:r>
          </a:p>
          <a:p>
            <a:pPr marL="742950" indent="-742950"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здоровья</a:t>
            </a:r>
          </a:p>
        </p:txBody>
      </p:sp>
      <p:graphicFrame>
        <p:nvGraphicFramePr>
          <p:cNvPr id="9523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782888"/>
          <a:ext cx="403860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4" name="Диаграмма" r:id="rId3" imgW="6095951" imgH="4067327" progId="MSGraph.Chart.8">
                  <p:embed followColorScheme="full"/>
                </p:oleObj>
              </mc:Choice>
              <mc:Fallback>
                <p:oleObj name="Диаграмма" r:id="rId3" imgW="6095951" imgH="4067327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82888"/>
                        <a:ext cx="4038600" cy="269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3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3841262"/>
              </p:ext>
            </p:extLst>
          </p:nvPr>
        </p:nvGraphicFramePr>
        <p:xfrm>
          <a:off x="1258888" y="1916113"/>
          <a:ext cx="6481762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5" name="Диаграмма" r:id="rId5" imgW="6095951" imgH="4067327" progId="MSGraph.Chart.8">
                  <p:embed followColorScheme="full"/>
                </p:oleObj>
              </mc:Choice>
              <mc:Fallback>
                <p:oleObj name="Диаграмма" r:id="rId5" imgW="6095951" imgH="4067327" progId="MSGraph.Chart.8">
                  <p:embed followColorScheme="full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16113"/>
                        <a:ext cx="6481762" cy="424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2357446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проекта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89091" name="Содержимое 3"/>
          <p:cNvSpPr>
            <a:spLocks noGrp="1"/>
          </p:cNvSpPr>
          <p:nvPr>
            <p:ph idx="1"/>
          </p:nvPr>
        </p:nvSpPr>
        <p:spPr>
          <a:xfrm>
            <a:off x="428625" y="2857500"/>
            <a:ext cx="8229600" cy="4389438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опыта в других возрастных группах детского сада.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проекта, добавления новых тем, форм работы.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в других детских садах, в районе.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3573016"/>
            <a:ext cx="6345260" cy="709865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b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2938" y="1928813"/>
            <a:ext cx="8501062" cy="4395787"/>
          </a:xfrm>
        </p:spPr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8000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“здоровье” имеет множество определений. Но самым популярным, и, пожалуй, наиболее емким следует признать определение, данное Всемирной организацией здравоохранения: “Здоровье- это состояние полного физического, психического и социального благополучия, а не просто отсутствие болезней или физических дефектов”.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4"/>
            <a:ext cx="7712009" cy="87298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3325" y="1988840"/>
            <a:ext cx="8072494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Возрастающее количество часто  болеющих детей не имеющих устойчивой мотивации к сохранению и укреплению своего здоровья; </a:t>
            </a:r>
          </a:p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знаний родителей о методах ЗОЖ; </a:t>
            </a:r>
          </a:p>
          <a:p>
            <a:pPr marL="514350" indent="-514350">
              <a:buFont typeface="Wingdings" panose="05000000000000000000" pitchFamily="2" charset="2"/>
              <a:buChar char="ü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Привития ребёнку с малых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правильного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своему здоровью, чувство ответственности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2308" y="534967"/>
            <a:ext cx="50935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проекта:</a:t>
            </a:r>
          </a:p>
        </p:txBody>
      </p:sp>
      <p:sp>
        <p:nvSpPr>
          <p:cNvPr id="19469" name="Rectangle 13"/>
          <p:cNvSpPr>
            <a:spLocks noGrp="1"/>
          </p:cNvSpPr>
          <p:nvPr>
            <p:ph type="subTitle" idx="4294967295"/>
          </p:nvPr>
        </p:nvSpPr>
        <p:spPr>
          <a:xfrm>
            <a:off x="571093" y="2348880"/>
            <a:ext cx="8135938" cy="396081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здорового образа жизни у детей дошкольного возраста;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к осознанию потребности ребёнка в знаниях о себе и своём здоровье.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67256239"/>
              </p:ext>
            </p:extLst>
          </p:nvPr>
        </p:nvGraphicFramePr>
        <p:xfrm>
          <a:off x="571472" y="214290"/>
          <a:ext cx="792961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65008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654" y="2967335"/>
            <a:ext cx="8860695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ctr">
              <a:buFont typeface="Wingdings" panose="05000000000000000000" pitchFamily="2" charset="2"/>
              <a:buChar char="ü"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ctr">
              <a:buFont typeface="Wingdings" panose="05000000000000000000" pitchFamily="2" charset="2"/>
              <a:buChar char="ü"/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05000" y="457200"/>
            <a:ext cx="5410200" cy="1143000"/>
          </a:xfrm>
          <a:prstGeom prst="ellipse">
            <a:avLst/>
          </a:prstGeom>
          <a:solidFill>
            <a:srgbClr val="E8EB6F"/>
          </a:solidFill>
          <a:ln>
            <a:solidFill>
              <a:srgbClr val="339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проекта</a:t>
            </a:r>
          </a:p>
        </p:txBody>
      </p:sp>
      <p:sp>
        <p:nvSpPr>
          <p:cNvPr id="6" name="Тройная стрелка влево/вправо/вверх 5"/>
          <p:cNvSpPr/>
          <p:nvPr/>
        </p:nvSpPr>
        <p:spPr>
          <a:xfrm rot="10800000">
            <a:off x="2438400" y="1752600"/>
            <a:ext cx="4191000" cy="838200"/>
          </a:xfrm>
          <a:prstGeom prst="leftRightUpArrow">
            <a:avLst/>
          </a:prstGeom>
          <a:solidFill>
            <a:srgbClr val="00B050"/>
          </a:solidFill>
          <a:ln>
            <a:solidFill>
              <a:srgbClr val="339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" name="Овал 6"/>
          <p:cNvSpPr/>
          <p:nvPr/>
        </p:nvSpPr>
        <p:spPr>
          <a:xfrm>
            <a:off x="304800" y="1752600"/>
            <a:ext cx="2133600" cy="1752600"/>
          </a:xfrm>
          <a:prstGeom prst="ellipse">
            <a:avLst/>
          </a:prstGeom>
          <a:solidFill>
            <a:srgbClr val="E8EB6F"/>
          </a:solidFill>
          <a:ln>
            <a:solidFill>
              <a:srgbClr val="339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/>
          </a:p>
        </p:txBody>
      </p:sp>
      <p:sp>
        <p:nvSpPr>
          <p:cNvPr id="9" name="Овал 8"/>
          <p:cNvSpPr/>
          <p:nvPr/>
        </p:nvSpPr>
        <p:spPr>
          <a:xfrm>
            <a:off x="3429000" y="2743200"/>
            <a:ext cx="2133600" cy="1752600"/>
          </a:xfrm>
          <a:prstGeom prst="ellipse">
            <a:avLst/>
          </a:prstGeom>
          <a:solidFill>
            <a:srgbClr val="E8EB6F"/>
          </a:solidFill>
          <a:ln>
            <a:solidFill>
              <a:srgbClr val="339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" name="Овал 9"/>
          <p:cNvSpPr/>
          <p:nvPr/>
        </p:nvSpPr>
        <p:spPr>
          <a:xfrm>
            <a:off x="6629400" y="1676400"/>
            <a:ext cx="2133600" cy="1752600"/>
          </a:xfrm>
          <a:prstGeom prst="ellipse">
            <a:avLst/>
          </a:prstGeom>
          <a:solidFill>
            <a:srgbClr val="E8EB6F"/>
          </a:solidFill>
          <a:ln>
            <a:solidFill>
              <a:srgbClr val="339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8870" y="2286000"/>
            <a:ext cx="1848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84555" y="3352800"/>
            <a:ext cx="21288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74908" y="2286000"/>
            <a:ext cx="2072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</a:t>
            </a:r>
          </a:p>
        </p:txBody>
      </p:sp>
      <p:sp>
        <p:nvSpPr>
          <p:cNvPr id="16" name="Нашивка 15"/>
          <p:cNvSpPr/>
          <p:nvPr/>
        </p:nvSpPr>
        <p:spPr>
          <a:xfrm rot="5400000">
            <a:off x="1143000" y="3733800"/>
            <a:ext cx="484188" cy="484188"/>
          </a:xfrm>
          <a:prstGeom prst="chevron">
            <a:avLst/>
          </a:prstGeom>
          <a:solidFill>
            <a:srgbClr val="00B050"/>
          </a:solidFill>
          <a:ln>
            <a:solidFill>
              <a:srgbClr val="339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4267200" y="4648200"/>
            <a:ext cx="484188" cy="484188"/>
          </a:xfrm>
          <a:prstGeom prst="chevron">
            <a:avLst/>
          </a:prstGeom>
          <a:solidFill>
            <a:srgbClr val="00B050"/>
          </a:solidFill>
          <a:ln>
            <a:solidFill>
              <a:srgbClr val="339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 rot="5400000">
            <a:off x="7543800" y="3581400"/>
            <a:ext cx="484188" cy="484188"/>
          </a:xfrm>
          <a:prstGeom prst="chevron">
            <a:avLst/>
          </a:prstGeom>
          <a:solidFill>
            <a:srgbClr val="00B050"/>
          </a:solidFill>
          <a:ln>
            <a:solidFill>
              <a:srgbClr val="339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0" y="4419600"/>
            <a:ext cx="4800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семей на дому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209800" y="54102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Подбор наглядной информации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Оформление  папок – передвижек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выставок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Составление памяток для родителей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172200" y="40386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Franklin Gothic Book"/>
              </a:rPr>
              <a:t>Круглые столы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Franklin Gothic Book"/>
              </a:rPr>
              <a:t>Вечера вопросов и ответов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Franklin Gothic Book"/>
              </a:rPr>
              <a:t>Инд. рекомендации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Franklin Gothic Book"/>
              </a:rPr>
              <a:t>Дни открытых дверей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Franklin Gothic Book"/>
              </a:rPr>
              <a:t>Физкультурные досуги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Franklin Gothic Book"/>
              </a:rPr>
              <a:t>Выставки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Franklin Gothic Book"/>
              </a:rPr>
              <a:t>Игровые программы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Franklin Gothic Book"/>
              </a:rPr>
              <a:t> с участием родителей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Franklin Gothic Book"/>
              </a:rPr>
              <a:t>Семейные проекты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Franklin Gothic Book"/>
              </a:rPr>
              <a:t>Мастер-классы</a:t>
            </a:r>
          </a:p>
          <a:p>
            <a:endParaRPr lang="ru-RU" sz="1800" dirty="0">
              <a:latin typeface="Franklin Gothic Book"/>
            </a:endParaRPr>
          </a:p>
          <a:p>
            <a:endParaRPr lang="ru-RU" sz="1800" dirty="0">
              <a:latin typeface="Franklin Gothic Book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5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9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9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3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3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900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90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3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30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2" grpId="0"/>
      <p:bldP spid="13" grpId="0"/>
      <p:bldP spid="14" grpId="0"/>
      <p:bldP spid="16" grpId="0" animBg="1"/>
      <p:bldP spid="17" grpId="0" animBg="1"/>
      <p:bldP spid="18" grpId="0" animBg="1"/>
      <p:bldP spid="15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537222"/>
              </p:ext>
            </p:extLst>
          </p:nvPr>
        </p:nvGraphicFramePr>
        <p:xfrm>
          <a:off x="1554163" y="1749414"/>
          <a:ext cx="60960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55185" y="571480"/>
            <a:ext cx="66575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900</TotalTime>
  <Words>901</Words>
  <Application>Microsoft Office PowerPoint</Application>
  <PresentationFormat>Экран (4:3)</PresentationFormat>
  <Paragraphs>194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Calibri</vt:lpstr>
      <vt:lpstr>Cambria</vt:lpstr>
      <vt:lpstr>Century Gothic</vt:lpstr>
      <vt:lpstr>Comic Sans MS</vt:lpstr>
      <vt:lpstr>Franklin Gothic Book</vt:lpstr>
      <vt:lpstr>Times New Roman</vt:lpstr>
      <vt:lpstr>Wingdings</vt:lpstr>
      <vt:lpstr>Wingdings 2</vt:lpstr>
      <vt:lpstr>Wingdings 3</vt:lpstr>
      <vt:lpstr>Ион (конференц-зал)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проекта</vt:lpstr>
      <vt:lpstr>Презентация PowerPoint</vt:lpstr>
      <vt:lpstr>Результаты анкетирования родителей</vt:lpstr>
      <vt:lpstr>Проблемные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вижу – не слышу  Когда ведущий говорит “не вижу”, дети беззвучно бегают и резвятся.  Как только произносит “не слышу” – кричат и шумят, не сходя со своего места. </vt:lpstr>
      <vt:lpstr>Презентация PowerPoint</vt:lpstr>
      <vt:lpstr>Чашка Скажите ребенку; «Надо стол накрыть, гостей чаем поить». Сложите округленные ладони, чтобы получился ковшик.  На столе она стоит. Чай горячий в ней налит.                            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Индекс здоровья</vt:lpstr>
      <vt:lpstr>Перспективы развития проекта </vt:lpstr>
      <vt:lpstr>СПАСИБО  ЗА  ВНИМАНИЕ!</vt:lpstr>
    </vt:vector>
  </TitlesOfParts>
  <Company>Организация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Елена Муратова</cp:lastModifiedBy>
  <cp:revision>96</cp:revision>
  <dcterms:created xsi:type="dcterms:W3CDTF">2012-11-16T16:40:35Z</dcterms:created>
  <dcterms:modified xsi:type="dcterms:W3CDTF">2015-10-18T06:57:36Z</dcterms:modified>
</cp:coreProperties>
</file>