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A08B-09E5-46F9-9999-74EEE339082A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E443-398B-4FB2-BB41-33632D7B58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новости Новости на ABW.B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304800"/>
            <a:ext cx="10668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вар луковой шелухи для месяч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раченIE: картинки домиков в деревн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0" y="-376237"/>
            <a:ext cx="9969500" cy="76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 Учебные плакаты и пособия, украшения, медальки, грамоты *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7" y="23812"/>
            <a:ext cx="53816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bart.Ru Собаки_Dogs_Картинки_Фото_Качественные картинки с животными_Красивые фото-картинки с собак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6762" y="-357187"/>
            <a:ext cx="10677525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t mignon fond d écran city cat dsa04 014543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2425"/>
            <a:ext cx="1068705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шняя ферма Кумушкины советы :: Агро нов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525" y="-357187"/>
            <a:ext cx="1068705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woglines: Santa Sheep Edition Bwo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6762" y="-457200"/>
            <a:ext cx="106775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 Horse Stallion Grass Cub Wallpaper Deskt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338137"/>
            <a:ext cx="10668000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пить книгу &quot;Веселый огород. Книга для говорящей ручки &quot;Зна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7" y="-381000"/>
            <a:ext cx="1065847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4</cp:revision>
  <dcterms:created xsi:type="dcterms:W3CDTF">2015-03-17T17:05:35Z</dcterms:created>
  <dcterms:modified xsi:type="dcterms:W3CDTF">2015-03-17T17:38:44Z</dcterms:modified>
</cp:coreProperties>
</file>