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1080120"/>
          </a:xfrm>
        </p:spPr>
        <p:txBody>
          <a:bodyPr>
            <a:noAutofit/>
          </a:bodyPr>
          <a:lstStyle/>
          <a:p>
            <a:r>
              <a:rPr lang="ru-RU" sz="1400" dirty="0"/>
              <a:t>ГОСУДАРСТВЕННОЕ БЮДЖЕТНОЕ ДОШКОЛЬНОЕ ОБРАЗОВАТЕЛЬНОЕ УЧРЕЖДЕНИЕ ДЕТСКИЙ САД №11 ОБЩЕРАЗВИВАЮЩЕГО ВИДА С ПРИОРИТЕТНЫМ ОСУЩЕСТВЛЕНИЕМ ДЕЯТЕЛЬНОСТИ ПО ФИЗИЧЕСКОМУ РАЗВИТИЮ ДЕТЕЙ</a:t>
            </a:r>
            <a:br>
              <a:rPr lang="ru-RU" sz="1400" dirty="0"/>
            </a:br>
            <a:r>
              <a:rPr lang="ru-RU" sz="1400" dirty="0"/>
              <a:t>ПЕТРОДВОРЦОВОГО РАЙОНА САНКТ-ПЕТЕРБУРГА</a:t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640960" cy="5688632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sz="3900" dirty="0" smtClean="0">
                <a:solidFill>
                  <a:schemeClr val="tx1"/>
                </a:solidFill>
              </a:rPr>
              <a:t>Презентация «Наша Армия» для работы с детьми  для формирования первоначальных знаний про армию.</a:t>
            </a:r>
          </a:p>
          <a:p>
            <a:endParaRPr lang="ru-RU" sz="3900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Составила: </a:t>
            </a:r>
            <a:r>
              <a:rPr lang="ru-RU" sz="2400" dirty="0" err="1" smtClean="0">
                <a:solidFill>
                  <a:schemeClr val="tx1"/>
                </a:solidFill>
              </a:rPr>
              <a:t>Окуневич</a:t>
            </a:r>
            <a:r>
              <a:rPr lang="ru-RU" sz="2400" dirty="0" smtClean="0">
                <a:solidFill>
                  <a:schemeClr val="tx1"/>
                </a:solidFill>
              </a:rPr>
              <a:t> Инна Юрьевна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Воспитатель ГБДОУ ДС №11 </a:t>
            </a:r>
            <a:r>
              <a:rPr lang="ru-RU" sz="2400" dirty="0" err="1" smtClean="0">
                <a:solidFill>
                  <a:schemeClr val="tx1"/>
                </a:solidFill>
              </a:rPr>
              <a:t>Петродворцового</a:t>
            </a:r>
            <a:r>
              <a:rPr lang="ru-RU" sz="2400" dirty="0" smtClean="0">
                <a:solidFill>
                  <a:schemeClr val="tx1"/>
                </a:solidFill>
              </a:rPr>
              <a:t> района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sz="1800" dirty="0" smtClean="0">
                <a:solidFill>
                  <a:schemeClr val="tx1"/>
                </a:solidFill>
              </a:rPr>
              <a:t>Санкт-Петербург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Петродворец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4096764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548680"/>
            <a:ext cx="6984777" cy="57606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9" name="Picture 3" descr="C:\Users\Инна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548680"/>
            <a:ext cx="6984776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45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92696"/>
            <a:ext cx="7920880" cy="54726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Инна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776864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301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48680"/>
            <a:ext cx="8229600" cy="57606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Инна\Desktop\img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8136904" cy="568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676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548680"/>
            <a:ext cx="7776864" cy="553407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Инна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1"/>
            <a:ext cx="7869500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100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83264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7" name="Picture 3" descr="C:\Users\Инна\Desktop\23f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496944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090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Инна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64096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621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496944" cy="59766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Инна\Desktop\9744601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136904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386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48680"/>
            <a:ext cx="8136904" cy="58326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100" name="Picture 4" descr="C:\Users\Инна\Desktop\23fe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32" y="764704"/>
            <a:ext cx="7560840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289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20688"/>
            <a:ext cx="7992888" cy="5462067"/>
          </a:xfrm>
        </p:spPr>
        <p:txBody>
          <a:bodyPr/>
          <a:lstStyle/>
          <a:p>
            <a:endParaRPr lang="ru-RU"/>
          </a:p>
        </p:txBody>
      </p:sp>
      <p:pic>
        <p:nvPicPr>
          <p:cNvPr id="5122" name="Picture 2" descr="C:\Users\Инна\Desktop\3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920879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467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endParaRPr lang="ru-RU"/>
          </a:p>
        </p:txBody>
      </p:sp>
      <p:pic>
        <p:nvPicPr>
          <p:cNvPr id="6147" name="Picture 3" descr="C:\Users\Инна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8064896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091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5976664"/>
          </a:xfrm>
        </p:spPr>
        <p:txBody>
          <a:bodyPr/>
          <a:lstStyle/>
          <a:p>
            <a:endParaRPr lang="ru-RU"/>
          </a:p>
        </p:txBody>
      </p:sp>
      <p:pic>
        <p:nvPicPr>
          <p:cNvPr id="7170" name="Picture 2" descr="C:\Users\Инна\Desktop\23904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68324"/>
            <a:ext cx="8064896" cy="581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375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20688"/>
            <a:ext cx="8013576" cy="5606083"/>
          </a:xfrm>
        </p:spPr>
        <p:txBody>
          <a:bodyPr/>
          <a:lstStyle/>
          <a:p>
            <a:endParaRPr lang="ru-RU"/>
          </a:p>
        </p:txBody>
      </p:sp>
      <p:pic>
        <p:nvPicPr>
          <p:cNvPr id="8194" name="Picture 2" descr="C:\Users\Инна\Desktop\23febru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7848872" cy="652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8468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50</Words>
  <Application>Microsoft Office PowerPoint</Application>
  <PresentationFormat>Экран (4:3)</PresentationFormat>
  <Paragraphs>12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ГОСУДАРСТВЕННОЕ БЮДЖЕТНОЕ ДОШКОЛЬНОЕ ОБРАЗОВАТЕЛЬНОЕ УЧРЕЖДЕНИЕ ДЕТСКИЙ САД №11 ОБЩЕРАЗВИВАЮЩЕГО ВИДА С ПРИОРИТЕТНЫМ ОСУЩЕСТВЛЕНИЕМ ДЕЯТЕЛЬНОСТИ ПО ФИЗИЧЕСКОМУ РАЗВИТИЮ ДЕТЕЙ ПЕТРОДВОРЦОВОГО РАЙОНА САНКТ-ПЕТЕРБУРГА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Инна</dc:creator>
  <cp:lastModifiedBy>Инна</cp:lastModifiedBy>
  <cp:revision>8</cp:revision>
  <dcterms:created xsi:type="dcterms:W3CDTF">2014-02-15T12:53:41Z</dcterms:created>
  <dcterms:modified xsi:type="dcterms:W3CDTF">2014-03-18T06:04:48Z</dcterms:modified>
</cp:coreProperties>
</file>