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6" r:id="rId3"/>
    <p:sldId id="270" r:id="rId4"/>
    <p:sldId id="257" r:id="rId5"/>
    <p:sldId id="271" r:id="rId6"/>
    <p:sldId id="272" r:id="rId7"/>
    <p:sldId id="273" r:id="rId8"/>
    <p:sldId id="274" r:id="rId9"/>
    <p:sldId id="259" r:id="rId10"/>
    <p:sldId id="275" r:id="rId11"/>
    <p:sldId id="276" r:id="rId12"/>
    <p:sldId id="27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90" autoAdjust="0"/>
  </p:normalViewPr>
  <p:slideViewPr>
    <p:cSldViewPr>
      <p:cViewPr varScale="1">
        <p:scale>
          <a:sx n="71" d="100"/>
          <a:sy n="71" d="100"/>
        </p:scale>
        <p:origin x="-4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69C76-99FB-4E7A-AA70-69203629D2EA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87931-39BB-4A08-836E-A1AD1CF9E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976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590B2-2B24-446B-BC98-18C8F682DCA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44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48;&#1085;&#1090;&#1077;&#1088;&#1074;&#1100;&#1102;%20&#1089;%20&#1091;&#1095;&#1080;&#1090;&#1077;&#1083;&#1077;&#1084;%20&#1093;&#1080;&#1084;&#1080;&#1080;.mp4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Интервью с учителем химии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0363" y="268288"/>
            <a:ext cx="8332787" cy="1200150"/>
          </a:xfrm>
          <a:noFill/>
        </p:spPr>
      </p:pic>
      <p:pic>
        <p:nvPicPr>
          <p:cNvPr id="9219" name="TextBox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4563" y="2084388"/>
            <a:ext cx="58769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TextBox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2919413"/>
            <a:ext cx="4389438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71538" y="3857628"/>
            <a:ext cx="774446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3.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Организовать встречу с респондентом.</a:t>
            </a:r>
            <a:endParaRPr lang="ru-RU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649106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0363" y="268288"/>
            <a:ext cx="8332787" cy="1274762"/>
          </a:xfrm>
        </p:spPr>
      </p:pic>
      <p:pic>
        <p:nvPicPr>
          <p:cNvPr id="4" name="TextBox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050" y="1920875"/>
            <a:ext cx="7796213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TextBox 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4075" y="3352800"/>
            <a:ext cx="7796213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TextBox 5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3475" y="4992688"/>
            <a:ext cx="8107363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9650804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0363" y="238125"/>
            <a:ext cx="8332787" cy="1298575"/>
          </a:xfr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800" dirty="0" smtClean="0">
                <a:solidFill>
                  <a:srgbClr val="002060"/>
                </a:solidFill>
              </a:rPr>
              <a:t>1. Решите, у кого и почему будете брать интервью.</a:t>
            </a:r>
          </a:p>
          <a:p>
            <a:pPr eaLnBrk="1" hangingPunct="1"/>
            <a:r>
              <a:rPr lang="ru-RU" altLang="ru-RU" sz="2800" dirty="0" smtClean="0">
                <a:solidFill>
                  <a:srgbClr val="002060"/>
                </a:solidFill>
              </a:rPr>
              <a:t>2. Проведите беседу, запишите её основное содержание.</a:t>
            </a:r>
          </a:p>
          <a:p>
            <a:pPr eaLnBrk="1" hangingPunct="1"/>
            <a:r>
              <a:rPr lang="ru-RU" altLang="ru-RU" sz="2800" dirty="0" smtClean="0">
                <a:solidFill>
                  <a:srgbClr val="002060"/>
                </a:solidFill>
              </a:rPr>
              <a:t>3. Прочитайте запись, определите основную мысль интервью и озаглавьте его.</a:t>
            </a:r>
          </a:p>
          <a:p>
            <a:pPr eaLnBrk="1" hangingPunct="1"/>
            <a:r>
              <a:rPr lang="ru-RU" altLang="ru-RU" sz="2800" dirty="0" smtClean="0">
                <a:solidFill>
                  <a:srgbClr val="002060"/>
                </a:solidFill>
              </a:rPr>
              <a:t>4. Напишите вступление и заключительную часть.</a:t>
            </a:r>
          </a:p>
          <a:p>
            <a:pPr eaLnBrk="1" hangingPunct="1"/>
            <a:r>
              <a:rPr lang="ru-RU" altLang="ru-RU" sz="2800" dirty="0" smtClean="0">
                <a:solidFill>
                  <a:srgbClr val="002060"/>
                </a:solidFill>
              </a:rPr>
              <a:t>5. Прочитайте всё написанное вслух, отредактируйте. Проверьте черновик, исправьте ошибки</a:t>
            </a:r>
          </a:p>
        </p:txBody>
      </p:sp>
    </p:spTree>
    <p:extLst>
      <p:ext uri="{BB962C8B-B14F-4D97-AF65-F5344CB8AC3E}">
        <p14:creationId xmlns:p14="http://schemas.microsoft.com/office/powerpoint/2010/main" val="304433351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u="sng" dirty="0" smtClean="0"/>
              <a:t>Интервью</a:t>
            </a:r>
            <a:r>
              <a:rPr lang="ru-RU" dirty="0" smtClean="0"/>
              <a:t> – это, предназначенная для печати, радио, телевидения беседа в форме вопросов и ответов с каким-нибудь лицом.</a:t>
            </a:r>
          </a:p>
          <a:p>
            <a:pPr marL="0" indent="0">
              <a:buNone/>
            </a:pPr>
            <a:r>
              <a:rPr lang="ru-RU" u="sng" dirty="0" smtClean="0"/>
              <a:t>Цель беседы</a:t>
            </a:r>
            <a:r>
              <a:rPr lang="ru-RU" dirty="0" smtClean="0"/>
              <a:t> – выяснить мнение определённых лиц по поводу какого-либо события или вопроса.</a:t>
            </a:r>
          </a:p>
          <a:p>
            <a:pPr marL="0" indent="0">
              <a:buNone/>
            </a:pPr>
            <a:r>
              <a:rPr lang="ru-RU" u="sng" dirty="0" smtClean="0"/>
              <a:t>Содержание интервью</a:t>
            </a:r>
            <a:r>
              <a:rPr lang="ru-RU" dirty="0" smtClean="0"/>
              <a:t> – ответы собеседника, высказывания, суждения которого представляет интерес для читателей (слушателей, телезрителей).</a:t>
            </a:r>
          </a:p>
          <a:p>
            <a:pPr marL="0" indent="0">
              <a:buNone/>
            </a:pPr>
            <a:r>
              <a:rPr lang="ru-RU" u="sng" dirty="0" smtClean="0"/>
              <a:t>Строение</a:t>
            </a:r>
            <a:r>
              <a:rPr lang="ru-RU" dirty="0" smtClean="0"/>
              <a:t> – вопросно-ответное.</a:t>
            </a:r>
            <a:r>
              <a:rPr lang="ru-RU" u="sng" dirty="0" smtClean="0"/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u="sng" dirty="0" smtClean="0"/>
          </a:p>
          <a:p>
            <a:pPr marL="0" indent="0">
              <a:buNone/>
            </a:pPr>
            <a:r>
              <a:rPr lang="ru-RU" u="sng" dirty="0" smtClean="0"/>
              <a:t>Успех интервью</a:t>
            </a:r>
            <a:r>
              <a:rPr lang="ru-RU" dirty="0" smtClean="0"/>
              <a:t> – зависит от степени подготовленности корреспондента к беседе, от его умения ставить точные вопросы, расположить собеседника к разговору и удерживать разговор в нужном русле.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25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ru-RU" dirty="0" smtClean="0"/>
              <a:t>Творческая мастерская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8935" y="1348306"/>
            <a:ext cx="6400800" cy="1752600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Учимся брать интервью</a:t>
            </a:r>
            <a:endParaRPr lang="ru-RU" sz="9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337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Повторить особенности публицистического стиля речи, уметь находить в тексте его признаки.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Научиться брать и записывать интервью.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Воспитывать целеустремленность в овладении знаниями, стремление быть нужным и полезным в 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256093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1200" dirty="0" smtClean="0"/>
              <a:t>«Мы вступаем в век, в котором знания будут играть определенную роль в судьбе человека. Без знаний нельзя будет работать. Учение – вот, что нужно молодому человеку с самого малого возраста. Учиться нужно всегда. До конца жизни не только учили, но и учились все крупнейшие ученые. Самое благоприятное время для учения – молодость. Именно в молодости ум человека наиболее восприимчив. </a:t>
            </a:r>
          </a:p>
          <a:p>
            <a:pPr marL="0" indent="0">
              <a:buNone/>
            </a:pPr>
            <a:r>
              <a:rPr lang="ru-RU" sz="11200" dirty="0" smtClean="0"/>
              <a:t>Умейте не терять времени на пустяки. Берегите себя для учения, для приобретения навыков… постарайтесь в каждом предмете найти радость приобретения нового. Учитесь любить учиться»</a:t>
            </a:r>
          </a:p>
          <a:p>
            <a:pPr marL="0" indent="0">
              <a:buNone/>
            </a:pPr>
            <a:r>
              <a:rPr lang="ru-RU" sz="11200" dirty="0"/>
              <a:t> </a:t>
            </a:r>
            <a:r>
              <a:rPr lang="ru-RU" sz="11200" dirty="0" smtClean="0"/>
              <a:t>                               </a:t>
            </a:r>
            <a:r>
              <a:rPr lang="ru-RU" sz="11200" dirty="0" err="1" smtClean="0"/>
              <a:t>Д.Лихачев</a:t>
            </a:r>
            <a:endParaRPr lang="ru-RU" sz="112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38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548680"/>
            <a:ext cx="8229600" cy="547260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altLang="ru-RU" b="1" dirty="0" smtClean="0"/>
              <a:t>   </a:t>
            </a:r>
            <a:r>
              <a:rPr lang="ru-RU" altLang="ru-RU" sz="6000" b="1" dirty="0" smtClean="0"/>
              <a:t>Подберите однокоренные слова к слову </a:t>
            </a:r>
            <a:r>
              <a:rPr lang="ru-RU" altLang="ru-RU" sz="6000" b="1" dirty="0" smtClean="0">
                <a:solidFill>
                  <a:srgbClr val="990000"/>
                </a:solidFill>
              </a:rPr>
              <a:t>публицистический</a:t>
            </a:r>
            <a:r>
              <a:rPr lang="ru-RU" altLang="ru-RU" sz="6000" b="1" dirty="0" smtClean="0"/>
              <a:t>, составьте с ними словосочетания.</a:t>
            </a:r>
          </a:p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48380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990000"/>
                </a:solidFill>
              </a:rPr>
              <a:t>Проверь себя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Публицистический –публика, публичный, публицист, публицистика.</a:t>
            </a:r>
          </a:p>
          <a:p>
            <a:pPr eaLnBrk="1" hangingPunct="1"/>
            <a:r>
              <a:rPr lang="ru-RU" altLang="ru-RU" sz="4000" smtClean="0"/>
              <a:t>Известный публицист, благодарная публика, публичный человек, талантливая публицистика.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64594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rgbClr val="990000"/>
                </a:solidFill>
              </a:rPr>
              <a:t>Верно ли?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Публицистический стиль используется в сказках, рассказах и былинах.</a:t>
            </a:r>
          </a:p>
          <a:p>
            <a:pPr eaLnBrk="1" hangingPunct="1"/>
            <a:r>
              <a:rPr lang="ru-RU" altLang="ru-RU" smtClean="0"/>
              <a:t>Основная цель публицистического стиля – передача научной информации.</a:t>
            </a:r>
          </a:p>
          <a:p>
            <a:pPr eaLnBrk="1" hangingPunct="1"/>
            <a:r>
              <a:rPr lang="ru-RU" altLang="ru-RU" smtClean="0"/>
              <a:t>В публицистическом стиле используются фразеологизмы и описательные обороты.</a:t>
            </a:r>
          </a:p>
        </p:txBody>
      </p:sp>
    </p:spTree>
    <p:extLst>
      <p:ext uri="{BB962C8B-B14F-4D97-AF65-F5344CB8AC3E}">
        <p14:creationId xmlns:p14="http://schemas.microsoft.com/office/powerpoint/2010/main" val="99951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57148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ru-RU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Жанры   публицистики:</a:t>
            </a:r>
            <a:endParaRPr lang="ru-RU" sz="36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533800"/>
            <a:ext cx="8143932" cy="41764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ctr"/>
            <a:r>
              <a:rPr lang="ru-RU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заметка</a:t>
            </a:r>
            <a:r>
              <a:rPr lang="ru-RU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статья, репортаж</a:t>
            </a:r>
            <a:r>
              <a:rPr lang="ru-RU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фельетон, очерк,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интервью</a:t>
            </a:r>
            <a:r>
              <a:rPr lang="ru-RU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доклад, дискуссия.</a:t>
            </a:r>
            <a:endParaRPr lang="ru-RU" sz="5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84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Интервью</a:t>
            </a:r>
            <a:r>
              <a:rPr lang="ru-RU" sz="5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( от англ. </a:t>
            </a:r>
            <a:r>
              <a:rPr lang="en-US" sz="4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Interview </a:t>
            </a:r>
            <a:r>
              <a:rPr lang="ru-RU" sz="4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буквально встреча или беседа)- жанр публицистики, представляющий собой беседу журналиста с одним или несколькими лицами по вопросам, имеющим актуальное общественное значение</a:t>
            </a:r>
            <a:r>
              <a:rPr lang="ru-RU" sz="4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6068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410</Words>
  <Application>Microsoft Office PowerPoint</Application>
  <PresentationFormat>Экран (4:3)</PresentationFormat>
  <Paragraphs>32</Paragraphs>
  <Slides>13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Творческая мастерская</vt:lpstr>
      <vt:lpstr>Цели</vt:lpstr>
      <vt:lpstr>Презентация PowerPoint</vt:lpstr>
      <vt:lpstr>Презентация PowerPoint</vt:lpstr>
      <vt:lpstr>Проверь себя</vt:lpstr>
      <vt:lpstr>Верно ли?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RePack by Diakov</cp:lastModifiedBy>
  <cp:revision>12</cp:revision>
  <dcterms:created xsi:type="dcterms:W3CDTF">2015-02-26T09:28:26Z</dcterms:created>
  <dcterms:modified xsi:type="dcterms:W3CDTF">2015-03-10T11:04:10Z</dcterms:modified>
</cp:coreProperties>
</file>