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11054-2F6B-4382-ACB9-A6CB3C01F1DD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2909F-1DCA-4C68-818C-45023C20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571612"/>
            <a:ext cx="58579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Тестовые задания </a:t>
            </a:r>
          </a:p>
          <a:p>
            <a:pPr algn="ctr"/>
            <a:r>
              <a:rPr lang="ru-RU" sz="3600" b="1" i="1" dirty="0" smtClean="0"/>
              <a:t>к  уроку </a:t>
            </a:r>
            <a:r>
              <a:rPr lang="ru-RU" sz="3600" b="1" i="1" dirty="0" smtClean="0"/>
              <a:t>26. </a:t>
            </a:r>
            <a:endParaRPr lang="ru-RU" sz="3600" b="1" i="1" dirty="0" smtClean="0"/>
          </a:p>
          <a:p>
            <a:pPr algn="ctr"/>
            <a:r>
              <a:rPr lang="ru-RU" sz="3600" b="1" i="1" dirty="0" smtClean="0"/>
              <a:t>Определ</a:t>
            </a:r>
            <a:r>
              <a:rPr lang="ru-RU" sz="3600" b="1" i="1" dirty="0" smtClean="0"/>
              <a:t>ение</a:t>
            </a:r>
            <a:r>
              <a:rPr lang="ru-RU" sz="3600" b="1" i="1" dirty="0" smtClean="0"/>
              <a:t>.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571612"/>
            <a:ext cx="65722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2800" b="1" i="1" dirty="0" smtClean="0">
                <a:solidFill>
                  <a:srgbClr val="FF0000"/>
                </a:solidFill>
              </a:rPr>
              <a:t>В каком предложении допущена ошибка в нахождении определения?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dirty="0" smtClean="0"/>
              <a:t>А) </a:t>
            </a:r>
            <a:r>
              <a:rPr lang="ru-RU" sz="2800" u="wavy" dirty="0" smtClean="0">
                <a:uFill>
                  <a:solidFill>
                    <a:srgbClr val="C00000"/>
                  </a:solidFill>
                </a:uFill>
              </a:rPr>
              <a:t>Каждая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мелочь этого дня врезалась в память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Б) </a:t>
            </a:r>
            <a:r>
              <a:rPr lang="ru-RU" sz="2800" dirty="0" smtClean="0"/>
              <a:t>Меня не интересует </a:t>
            </a:r>
            <a:r>
              <a:rPr lang="ru-RU" sz="2800" u="wavy" dirty="0" smtClean="0">
                <a:uFill>
                  <a:solidFill>
                    <a:srgbClr val="C00000"/>
                  </a:solidFill>
                </a:uFill>
              </a:rPr>
              <a:t>выдуманная </a:t>
            </a:r>
            <a:r>
              <a:rPr lang="ru-RU" sz="2800" dirty="0" smtClean="0"/>
              <a:t>жизнь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u="wavy" dirty="0" smtClean="0">
                <a:uFill>
                  <a:solidFill>
                    <a:srgbClr val="C00000"/>
                  </a:solidFill>
                </a:uFill>
              </a:rPr>
              <a:t>Всякий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разговор она сводила на спор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</a:t>
            </a:r>
            <a:r>
              <a:rPr lang="ru-RU" sz="2800" dirty="0" smtClean="0"/>
              <a:t>) </a:t>
            </a:r>
            <a:r>
              <a:rPr lang="ru-RU" sz="2800" u="wavy" dirty="0" smtClean="0">
                <a:uFill>
                  <a:solidFill>
                    <a:srgbClr val="C00000"/>
                  </a:solidFill>
                </a:uFill>
              </a:rPr>
              <a:t>Каждый </a:t>
            </a:r>
            <a:r>
              <a:rPr lang="ru-RU" sz="2800" dirty="0" smtClean="0"/>
              <a:t>был готов отвечать.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5500702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Г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571612"/>
            <a:ext cx="65722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800" b="1" i="1" dirty="0" smtClean="0">
                <a:solidFill>
                  <a:srgbClr val="FF0000"/>
                </a:solidFill>
              </a:rPr>
              <a:t>2. </a:t>
            </a:r>
            <a:r>
              <a:rPr lang="ru-RU" sz="2800" b="1" i="1" dirty="0" smtClean="0">
                <a:solidFill>
                  <a:srgbClr val="FF0000"/>
                </a:solidFill>
              </a:rPr>
              <a:t>Найдите предложение с несогласованным определением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dirty="0" smtClean="0"/>
              <a:t>А)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Мужчины постарше собирались на охоту.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Б) </a:t>
            </a:r>
            <a:r>
              <a:rPr lang="ru-RU" sz="2800" dirty="0" smtClean="0"/>
              <a:t>На третий день снегопад прекратился.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Дети наблюдали за летящим в небе  самолетом.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Твой путь будет тернист.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5500702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414" y="1571612"/>
            <a:ext cx="72866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800" b="1" i="1" dirty="0" smtClean="0">
                <a:solidFill>
                  <a:srgbClr val="FF0000"/>
                </a:solidFill>
              </a:rPr>
              <a:t>3. </a:t>
            </a:r>
            <a:r>
              <a:rPr lang="ru-RU" sz="2800" b="1" i="1" dirty="0" smtClean="0">
                <a:solidFill>
                  <a:srgbClr val="FF0000"/>
                </a:solidFill>
              </a:rPr>
              <a:t>Найдите предложение с согласованным определением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ru-RU" sz="2800" dirty="0" smtClean="0"/>
              <a:t>А)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На горизонте неожиданно показалась лодка с парусом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Б) </a:t>
            </a:r>
            <a:r>
              <a:rPr lang="ru-RU" sz="2800" dirty="0" smtClean="0"/>
              <a:t>Поездку домой ожидали все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В)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На фотографии изображен человек лет тридцати.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Г) </a:t>
            </a:r>
            <a:r>
              <a:rPr lang="ru-RU" sz="2800" dirty="0" smtClean="0">
                <a:uFill>
                  <a:solidFill>
                    <a:srgbClr val="C00000"/>
                  </a:solidFill>
                </a:uFill>
              </a:rPr>
              <a:t>Деревенские улицы тонули в зелени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500042"/>
            <a:ext cx="135732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ОТВЕТ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6072182"/>
            <a:ext cx="100013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Г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140</Words>
  <Application>Microsoft Office PowerPoint</Application>
  <PresentationFormat>Экран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</cp:revision>
  <dcterms:created xsi:type="dcterms:W3CDTF">2010-11-11T14:28:45Z</dcterms:created>
  <dcterms:modified xsi:type="dcterms:W3CDTF">2010-11-11T15:35:41Z</dcterms:modified>
</cp:coreProperties>
</file>