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58579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Тестовые задания </a:t>
            </a:r>
          </a:p>
          <a:p>
            <a:pPr algn="ctr"/>
            <a:r>
              <a:rPr lang="ru-RU" sz="3600" b="1" i="1" dirty="0" smtClean="0"/>
              <a:t>к  уроку </a:t>
            </a:r>
            <a:r>
              <a:rPr lang="ru-RU" sz="3600" b="1" i="1" dirty="0" smtClean="0"/>
              <a:t>27. </a:t>
            </a:r>
            <a:endParaRPr lang="ru-RU" sz="3600" b="1" i="1" dirty="0" smtClean="0"/>
          </a:p>
          <a:p>
            <a:pPr algn="ctr"/>
            <a:r>
              <a:rPr lang="ru-RU" sz="3600" b="1" i="1" dirty="0" smtClean="0"/>
              <a:t>Приложение.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Найдите ошибку в оформлении приложения.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Стала рожь-матушка в колос метаться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Няня рассказала сказку про братца-Иванушку и </a:t>
            </a:r>
            <a:r>
              <a:rPr lang="ru-RU" sz="2800" dirty="0" err="1" smtClean="0"/>
              <a:t>сестрицу-Аленушку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В издательстве «Просвещение» появилось много новинок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Вьется улица-змея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2. </a:t>
            </a:r>
            <a:r>
              <a:rPr lang="ru-RU" sz="2800" b="1" i="1" dirty="0" smtClean="0">
                <a:solidFill>
                  <a:srgbClr val="FF0000"/>
                </a:solidFill>
              </a:rPr>
              <a:t>Уточните и отметьте, что приложения не могут обозначать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имя (название)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о</a:t>
            </a:r>
            <a:r>
              <a:rPr lang="ru-RU" sz="2800" dirty="0" smtClean="0"/>
              <a:t>браз действия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звание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прозвище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Б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1571612"/>
            <a:ext cx="72866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3. </a:t>
            </a:r>
            <a:r>
              <a:rPr lang="ru-RU" sz="2800" b="1" i="1" dirty="0" smtClean="0">
                <a:solidFill>
                  <a:srgbClr val="FF0000"/>
                </a:solidFill>
              </a:rPr>
              <a:t>Укажите предложение, в котором нет приложения (знаки препинания не расставлены)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Мы мальчишки собирались иногда группами и шли в лес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Страстный охотник глубоко чувствовал природу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Мы были в музее Пушкина великого русского писателя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Мне понравилась повесть Н.В.Гоголя «</a:t>
            </a:r>
            <a:r>
              <a:rPr lang="ru-RU" sz="2800" dirty="0" err="1" smtClean="0">
                <a:uFill>
                  <a:solidFill>
                    <a:srgbClr val="C00000"/>
                  </a:solidFill>
                </a:uFill>
              </a:rPr>
              <a:t>Вий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»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607218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137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2010-11-11T14:28:45Z</dcterms:created>
  <dcterms:modified xsi:type="dcterms:W3CDTF">2010-11-11T15:21:45Z</dcterms:modified>
</cp:coreProperties>
</file>