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02.12.2010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02.12.2010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02.12.2010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02.12.2010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02.12.2010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02.12.2010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02.12.2010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02.12.2010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02.12.2010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02.12.2010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02.12.2010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411054-2F6B-4382-ACB9-A6CB3C01F1DD}" type="datetimeFigureOut">
              <a:rPr lang="ru-RU" smtClean="0"/>
              <a:pPr/>
              <a:t>02.12.2010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28794" y="1571612"/>
            <a:ext cx="58579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/>
              <a:t>Тестовые задания </a:t>
            </a:r>
          </a:p>
          <a:p>
            <a:pPr algn="ctr"/>
            <a:r>
              <a:rPr lang="ru-RU" sz="3600" b="1" i="1" dirty="0" smtClean="0"/>
              <a:t>к  уроку </a:t>
            </a:r>
            <a:r>
              <a:rPr lang="ru-RU" sz="3600" b="1" i="1" dirty="0" smtClean="0"/>
              <a:t>33</a:t>
            </a:r>
            <a:r>
              <a:rPr lang="ru-RU" sz="3600" b="1" i="1" dirty="0" smtClean="0"/>
              <a:t>. </a:t>
            </a:r>
            <a:endParaRPr lang="ru-RU" sz="3600" b="1" i="1" dirty="0" smtClean="0"/>
          </a:p>
          <a:p>
            <a:pPr algn="ctr"/>
            <a:r>
              <a:rPr lang="ru-RU" sz="3600" b="1" i="1" dirty="0" smtClean="0"/>
              <a:t>Определенно-личные и неопределенно-личные Предложения</a:t>
            </a:r>
            <a:r>
              <a:rPr lang="ru-RU" sz="3600" b="1" i="1" dirty="0" smtClean="0"/>
              <a:t>.</a:t>
            </a:r>
            <a:endParaRPr lang="ru-RU" sz="3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28794" y="1571612"/>
            <a:ext cx="657229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AutoNum type="arabicPeriod"/>
            </a:pPr>
            <a:r>
              <a:rPr lang="ru-RU" sz="2800" b="1" i="1" dirty="0" smtClean="0">
                <a:solidFill>
                  <a:srgbClr val="FF0000"/>
                </a:solidFill>
              </a:rPr>
              <a:t>Укажите неопределенно-личное предложение</a:t>
            </a:r>
            <a:r>
              <a:rPr lang="ru-RU" sz="2800" b="1" i="1" dirty="0" smtClean="0">
                <a:solidFill>
                  <a:srgbClr val="FF0000"/>
                </a:solidFill>
              </a:rPr>
              <a:t>.</a:t>
            </a:r>
            <a:endParaRPr lang="ru-RU" sz="2800" b="1" i="1" dirty="0" smtClean="0">
              <a:solidFill>
                <a:srgbClr val="FF0000"/>
              </a:solidFill>
            </a:endParaRPr>
          </a:p>
          <a:p>
            <a:pPr marL="457200" indent="-457200"/>
            <a:r>
              <a:rPr lang="ru-RU" sz="2800" dirty="0" smtClean="0"/>
              <a:t>А) 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Вечер прохладен и светел</a:t>
            </a:r>
            <a:r>
              <a:rPr lang="ru-RU" sz="2800" dirty="0" smtClean="0"/>
              <a:t>.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Б) </a:t>
            </a:r>
            <a:r>
              <a:rPr lang="ru-RU" sz="2800" dirty="0" smtClean="0"/>
              <a:t>Берегите наш язык, наш прекрасный русский язык</a:t>
            </a:r>
            <a:r>
              <a:rPr lang="ru-RU" sz="2800" dirty="0" smtClean="0"/>
              <a:t>.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В) 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Пахло милым тлением осени</a:t>
            </a:r>
            <a:r>
              <a:rPr lang="ru-RU" sz="2800" dirty="0" smtClean="0"/>
              <a:t>.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Г) 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Там под  горой пасут овец одна другой жирнее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929454" y="500042"/>
            <a:ext cx="1357322" cy="6429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ОТВЕТ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71868" y="5500702"/>
            <a:ext cx="1000132" cy="7858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Г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28794" y="1571612"/>
            <a:ext cx="65722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/>
            <a:r>
              <a:rPr lang="ru-RU" sz="2800" b="1" i="1" dirty="0" smtClean="0">
                <a:solidFill>
                  <a:srgbClr val="FF0000"/>
                </a:solidFill>
              </a:rPr>
              <a:t>2. </a:t>
            </a:r>
            <a:r>
              <a:rPr lang="ru-RU" sz="2800" b="1" i="1" dirty="0" smtClean="0">
                <a:solidFill>
                  <a:srgbClr val="FF0000"/>
                </a:solidFill>
              </a:rPr>
              <a:t>Найдите определенно-личное предложение</a:t>
            </a:r>
            <a:r>
              <a:rPr lang="ru-RU" sz="2800" b="1" i="1" dirty="0" smtClean="0">
                <a:solidFill>
                  <a:srgbClr val="FF0000"/>
                </a:solidFill>
              </a:rPr>
              <a:t>.</a:t>
            </a:r>
            <a:endParaRPr lang="ru-RU" sz="2800" b="1" i="1" dirty="0" smtClean="0">
              <a:solidFill>
                <a:srgbClr val="FF0000"/>
              </a:solidFill>
            </a:endParaRPr>
          </a:p>
          <a:p>
            <a:pPr marL="457200" indent="-457200"/>
            <a:r>
              <a:rPr lang="ru-RU" sz="2800" dirty="0" smtClean="0"/>
              <a:t>А) 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Не спешите отправляться в путь.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Б) </a:t>
            </a:r>
            <a:r>
              <a:rPr lang="ru-RU" sz="2800" dirty="0" smtClean="0"/>
              <a:t>Нет дыма без огня.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В) 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Егорушке дали ложку.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Г) 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В книге ищи не буквы, а мысли.</a:t>
            </a: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929454" y="500042"/>
            <a:ext cx="1357322" cy="6429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ОТВЕТ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71868" y="5500702"/>
            <a:ext cx="1000132" cy="7858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Г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14414" y="1571612"/>
            <a:ext cx="728667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/>
            <a:r>
              <a:rPr lang="ru-RU" sz="2800" b="1" i="1" dirty="0" smtClean="0">
                <a:solidFill>
                  <a:srgbClr val="FF0000"/>
                </a:solidFill>
              </a:rPr>
              <a:t>3. </a:t>
            </a:r>
            <a:r>
              <a:rPr lang="ru-RU" sz="2800" b="1" i="1" dirty="0" smtClean="0">
                <a:solidFill>
                  <a:srgbClr val="FF0000"/>
                </a:solidFill>
              </a:rPr>
              <a:t>Укажите форму глагола, которая не может быть сказуемым в неопределенно-личном предложении</a:t>
            </a:r>
            <a:r>
              <a:rPr lang="ru-RU" sz="2800" b="1" i="1" dirty="0" smtClean="0">
                <a:solidFill>
                  <a:srgbClr val="FF0000"/>
                </a:solidFill>
              </a:rPr>
              <a:t>.</a:t>
            </a:r>
            <a:endParaRPr lang="ru-RU" sz="2800" b="1" i="1" dirty="0" smtClean="0">
              <a:solidFill>
                <a:srgbClr val="FF0000"/>
              </a:solidFill>
            </a:endParaRPr>
          </a:p>
          <a:p>
            <a:pPr marL="457200" indent="-457200"/>
            <a:r>
              <a:rPr lang="ru-RU" sz="2800" dirty="0" smtClean="0"/>
              <a:t>А) 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попросили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Б) </a:t>
            </a:r>
            <a:r>
              <a:rPr lang="ru-RU" sz="2800" dirty="0" smtClean="0"/>
              <a:t>люблю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В) 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напишут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Г</a:t>
            </a:r>
            <a:r>
              <a:rPr lang="ru-RU" sz="2800" smtClean="0"/>
              <a:t>) </a:t>
            </a:r>
            <a:r>
              <a:rPr lang="ru-RU" sz="2800" smtClean="0">
                <a:uFill>
                  <a:solidFill>
                    <a:srgbClr val="C00000"/>
                  </a:solidFill>
                </a:uFill>
              </a:rPr>
              <a:t>распрямляют</a:t>
            </a: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929454" y="500042"/>
            <a:ext cx="1357322" cy="6429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ОТВЕТ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71868" y="6072182"/>
            <a:ext cx="1000132" cy="7858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Б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122</Words>
  <Application>Microsoft Office PowerPoint</Application>
  <PresentationFormat>Экран (4:3)</PresentationFormat>
  <Paragraphs>24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Слайд 3</vt:lpstr>
      <vt:lpstr>Слайд 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Users</cp:lastModifiedBy>
  <cp:revision>7</cp:revision>
  <dcterms:created xsi:type="dcterms:W3CDTF">2010-11-11T14:28:45Z</dcterms:created>
  <dcterms:modified xsi:type="dcterms:W3CDTF">2010-12-02T11:01:30Z</dcterms:modified>
</cp:coreProperties>
</file>