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2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0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4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3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7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0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9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7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DC72-96C6-4929-8D1C-5C275E76C60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FE3E-C78E-406C-87A2-CFE2F05D7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630616" cy="5040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93606"/>
            <a:ext cx="7200800" cy="583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87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960" y="6237312"/>
            <a:ext cx="8503840" cy="6206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Какие ты сказки знаешь, где есть коза?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0" y="18635"/>
            <a:ext cx="4289690" cy="297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0" t="2793" b="4535"/>
          <a:stretch/>
        </p:blipFill>
        <p:spPr bwMode="auto">
          <a:xfrm>
            <a:off x="5292080" y="18635"/>
            <a:ext cx="3603523" cy="470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50" y="3191730"/>
            <a:ext cx="3904828" cy="292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62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97152"/>
            <a:ext cx="8219256" cy="13290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У козы есть голова, туловище, хвост и ноги. На голове есть мордочка, два уха, два глаза, рот и рога. Рогами коза защищается и может даже бодаться.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7" y="0"/>
            <a:ext cx="4464497" cy="30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35950"/>
            <a:ext cx="4219595" cy="289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6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291264" cy="13290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У козы есть вымя. Она дает молоко. Из козьего молока люди делают сметану, масло, сыр и творог.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96916" cy="3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22" y="1877975"/>
            <a:ext cx="4263947" cy="28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7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97152"/>
            <a:ext cx="8435280" cy="2060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Шерсть у козы мягкая, пушистая и теплая. Она бывает разного цвета, может быть белой, черной, коричневой. Из шерсти, которую нам дает коза, можно вязать теплые вещи: свитера, варежки, носки.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5715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63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01208"/>
            <a:ext cx="843528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Питается коза свежей травой, а в холодное время года — сеном. Любит она и хлеб.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1713" cy="70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6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147248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Детеныши козы – козлята.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1331"/>
            <a:ext cx="3600400" cy="39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16" y="2420888"/>
            <a:ext cx="4777552" cy="358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0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2878"/>
            <a:ext cx="8856984" cy="649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9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013176"/>
            <a:ext cx="8435280" cy="1656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Коза — это домашнее животное. Козы живут в сарае или хлеву. Жилище козы человек устилает сеном, чтобы козе было мягко лежать на нем и тепло. Человек ухаживает за козами, убирает в их жилище и кормит.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8640"/>
            <a:ext cx="5760640" cy="490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21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7848872" cy="58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05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164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коза</dc:title>
  <dc:creator>Алина</dc:creator>
  <cp:lastModifiedBy>Алина</cp:lastModifiedBy>
  <cp:revision>2</cp:revision>
  <dcterms:created xsi:type="dcterms:W3CDTF">2014-01-22T02:38:43Z</dcterms:created>
  <dcterms:modified xsi:type="dcterms:W3CDTF">2014-01-22T02:58:19Z</dcterms:modified>
</cp:coreProperties>
</file>