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Научно-методический совет школы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Выполнили студенты 41 группы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Мещерякова В.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Ярлыкапов Т.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84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189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Общие </a:t>
            </a:r>
            <a:r>
              <a:rPr lang="ru-RU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положения </a:t>
            </a:r>
            <a:br>
              <a:rPr lang="ru-RU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3024336"/>
          </a:xfrm>
        </p:spPr>
        <p:txBody>
          <a:bodyPr>
            <a:normAutofit fontScale="85000" lnSpcReduction="10000"/>
          </a:bodyPr>
          <a:lstStyle/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Научно-методический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совет является коллективным общественным профессиональным органом, объединяющим на добровольной основе опытных педагогов с целью научно-методического обеспечения образовательного процесса, управления инновационной деятельностью педагогического коллектива</a:t>
            </a:r>
            <a:r>
              <a:rPr lang="ru-RU" dirty="0"/>
              <a:t>. </a:t>
            </a:r>
            <a:endParaRPr lang="ru-RU" dirty="0"/>
          </a:p>
        </p:txBody>
      </p:sp>
      <p:pic>
        <p:nvPicPr>
          <p:cNvPr id="1026" name="Picture 2" descr="Первое родительское собрание 1 класс - Новые файл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094" y="3898702"/>
            <a:ext cx="5079901" cy="2959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61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4525963"/>
          </a:xfrm>
        </p:spPr>
        <p:txBody>
          <a:bodyPr>
            <a:normAutofit fontScale="85000" lnSpcReduction="10000"/>
          </a:bodyPr>
          <a:lstStyle/>
          <a:p>
            <a:endParaRPr lang="ru-RU" dirty="0"/>
          </a:p>
          <a:p>
            <a:r>
              <a:rPr lang="ru-RU" dirty="0"/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Научно-методический совет является главным консультационным и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экспертирующим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органом школы по вопросам научно-методического обеспечения образовательного процесса. 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Научно-методический совет призван координировать деятельность специальных служб школы (психологической, логопедической, социальной), творческих педагогов, направленную на развитие научно-методического обеспечения образовательного процесса.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Структурные подразделен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364732"/>
            <a:ext cx="2653877" cy="2493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4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задачи и полномочия научно-методического совета </a:t>
            </a:r>
            <a:endParaRPr lang="ru-RU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инновационной образовательной политики в школе.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стратегии развитию школы, отдельных приоритетных направлений деятельности, по научно-методическому обеспечению образовательных процессов (в том числе и инновационных).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Экспертиза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программы развития школы, образовательной программы школы, программ факультативных курсов, спецкурсов и других учебных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76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 </a:t>
            </a:r>
            <a:r>
              <a:rPr lang="ru-RU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научно-методического </a:t>
            </a:r>
            <a:r>
              <a:rPr lang="ru-RU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совета </a:t>
            </a:r>
            <a:endParaRPr lang="ru-RU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Членами научно-методического совета являются заместители директора по учебно-воспитательной работе, руководители школьных методических объединений, руководители временных творческих групп, руководители инновационных и исследовательских проектов, учителя высшей квалификационной категории. В научно-методический совет может входить от 5 до 15 человек. Руководит научно-методическим советом заместитель директора по научно-методической работе. </a:t>
            </a: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1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работы научно-методического </a:t>
            </a:r>
            <a:r>
              <a:rPr lang="ru-RU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совета</a:t>
            </a:r>
            <a:endParaRPr lang="ru-RU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Основными формами работы научно-методического совета являются: плановые заседания, заслушивание докладов членов научно-методического совета с описанием содержания и результатов реализации программы развития образовательного учреждения, рассмотрение результатов экспертизы инновационных разработок, выработка рекомендаций по их внедрению и опубликованию.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14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9324528" cy="59046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Научно-методический 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совет имеет право: 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самостоятельно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выбирать формы и методы работы с педагогическим коллективом; 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планировать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работу, исходя из общего плана работы школы и педагогической целесообразности; 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отдавать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распоряжения по вопросам методической деятельности; 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участвовать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 управлении школой в порядке, определённым Уставом школы, участвовать в работе педагогического совета; 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разрабатывать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и вносить предложения по совершенствованию учебной и научно-методической работы; 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принимать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участие в обсуждении вопросов деятельности школы на заседаниях научно-методического совета; 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устанавливать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и осуществлять сотрудничество с аналогичными подразделениями в других образовательных учреждениях.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850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318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Научно-методический совет школы</vt:lpstr>
      <vt:lpstr>  Общие положения  </vt:lpstr>
      <vt:lpstr>Презентация PowerPoint</vt:lpstr>
      <vt:lpstr>  Цели и задачи и полномочия научно-методического совета </vt:lpstr>
      <vt:lpstr>Состав научно-методического совета </vt:lpstr>
      <vt:lpstr>Формы работы научно-методического совета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Научно-методический совет школы</dc:title>
  <dc:creator>Тимурик</dc:creator>
  <cp:lastModifiedBy>Эксперт</cp:lastModifiedBy>
  <cp:revision>2</cp:revision>
  <dcterms:created xsi:type="dcterms:W3CDTF">2015-04-20T13:38:21Z</dcterms:created>
  <dcterms:modified xsi:type="dcterms:W3CDTF">2015-04-20T13:50:54Z</dcterms:modified>
</cp:coreProperties>
</file>