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9"/>
  </p:notesMasterIdLst>
  <p:handoutMasterIdLst>
    <p:handoutMasterId r:id="rId10"/>
  </p:handoutMasterIdLst>
  <p:sldIdLst>
    <p:sldId id="280" r:id="rId2"/>
    <p:sldId id="266" r:id="rId3"/>
    <p:sldId id="290" r:id="rId4"/>
    <p:sldId id="282" r:id="rId5"/>
    <p:sldId id="285" r:id="rId6"/>
    <p:sldId id="289" r:id="rId7"/>
    <p:sldId id="28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browse/>
    <p:sldRg st="1" end="18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683C83-55F5-4A2B-94BE-350A9BF6221B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2712D4-3086-4594-AA38-0C0F307CC2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3790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04BD56-4791-4819-8EFB-8B5FE3FF2219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65C1D9-7FE0-4633-807A-80635F51A3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973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0BE64-C1AB-4854-808A-CF7C876EB144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61AD-DB48-4F01-91C5-293169C69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4309">
        <p14:doors dir="vert"/>
      </p:transition>
    </mc:Choice>
    <mc:Fallback xmlns="">
      <p:transition spd="slow" advTm="14309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0BE64-C1AB-4854-808A-CF7C876EB144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61AD-DB48-4F01-91C5-293169C69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4309">
        <p14:doors dir="vert"/>
      </p:transition>
    </mc:Choice>
    <mc:Fallback xmlns="">
      <p:transition spd="slow" advTm="14309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0BE64-C1AB-4854-808A-CF7C876EB144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61AD-DB48-4F01-91C5-293169C69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4309">
        <p14:doors dir="vert"/>
      </p:transition>
    </mc:Choice>
    <mc:Fallback xmlns="">
      <p:transition spd="slow" advTm="14309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0BE64-C1AB-4854-808A-CF7C876EB144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61AD-DB48-4F01-91C5-293169C69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4309">
        <p14:doors dir="vert"/>
      </p:transition>
    </mc:Choice>
    <mc:Fallback xmlns="">
      <p:transition spd="slow" advTm="14309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0BE64-C1AB-4854-808A-CF7C876EB144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61AD-DB48-4F01-91C5-293169C69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4309">
        <p14:doors dir="vert"/>
      </p:transition>
    </mc:Choice>
    <mc:Fallback xmlns="">
      <p:transition spd="slow" advTm="14309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0BE64-C1AB-4854-808A-CF7C876EB144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61AD-DB48-4F01-91C5-293169C69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4309">
        <p14:doors dir="vert"/>
      </p:transition>
    </mc:Choice>
    <mc:Fallback xmlns="">
      <p:transition spd="slow" advTm="14309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0BE64-C1AB-4854-808A-CF7C876EB144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61AD-DB48-4F01-91C5-293169C69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4309">
        <p14:doors dir="vert"/>
      </p:transition>
    </mc:Choice>
    <mc:Fallback xmlns="">
      <p:transition spd="slow" advTm="14309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0BE64-C1AB-4854-808A-CF7C876EB144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61AD-DB48-4F01-91C5-293169C69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4309">
        <p14:doors dir="vert"/>
      </p:transition>
    </mc:Choice>
    <mc:Fallback xmlns="">
      <p:transition spd="slow" advTm="14309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0BE64-C1AB-4854-808A-CF7C876EB144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61AD-DB48-4F01-91C5-293169C69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4309">
        <p14:doors dir="vert"/>
      </p:transition>
    </mc:Choice>
    <mc:Fallback xmlns="">
      <p:transition spd="slow" advTm="14309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0BE64-C1AB-4854-808A-CF7C876EB144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61AD-DB48-4F01-91C5-293169C69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4309">
        <p14:doors dir="vert"/>
      </p:transition>
    </mc:Choice>
    <mc:Fallback xmlns="">
      <p:transition spd="slow" advTm="14309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0BE64-C1AB-4854-808A-CF7C876EB144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61AD-DB48-4F01-91C5-293169C69B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4309">
        <p14:doors dir="vert"/>
      </p:transition>
    </mc:Choice>
    <mc:Fallback xmlns="">
      <p:transition spd="slow" advTm="14309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CA90BE64-C1AB-4854-808A-CF7C876EB144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76A161AD-DB48-4F01-91C5-293169C69BB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mc:AlternateContent xmlns:mc="http://schemas.openxmlformats.org/markup-compatibility/2006" xmlns:p14="http://schemas.microsoft.com/office/powerpoint/2010/main">
    <mc:Choice Requires="p14">
      <p:transition spd="slow" p14:dur="1400" advTm="14309">
        <p14:doors dir="vert"/>
      </p:transition>
    </mc:Choice>
    <mc:Fallback xmlns="">
      <p:transition spd="slow" advTm="14309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2" Type="http://schemas.microsoft.com/office/2007/relationships/media" Target="../media/media1.wav"/><Relationship Id="rId1" Type="http://schemas.openxmlformats.org/officeDocument/2006/relationships/tags" Target="../tags/tag6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980728"/>
            <a:ext cx="878497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ПРОЕКТНАЯ ДЕЯТЕЛЬНОСТЬ </a:t>
            </a:r>
          </a:p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 ГРУППЕ « ЗВЁЗДОЧКА»</a:t>
            </a:r>
          </a:p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«КНИГИ-ЛУЧШИЕ ДРУЗЬЯ»</a:t>
            </a:r>
            <a:endParaRPr lang="ru-RU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5013176"/>
            <a:ext cx="6336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Воспитатель:  Бердникова В.В.</a:t>
            </a:r>
          </a:p>
          <a:p>
            <a:r>
              <a:rPr lang="ru-RU" sz="28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Болдырева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Л.Ю.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917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369">
        <p14:prism/>
      </p:transition>
    </mc:Choice>
    <mc:Fallback xmlns="">
      <p:transition spd="slow" advTm="636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4047" y="316453"/>
            <a:ext cx="3600401" cy="2896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429000"/>
            <a:ext cx="3843409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560" y="316453"/>
            <a:ext cx="3744416" cy="2768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3573016"/>
            <a:ext cx="3816424" cy="2818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5268">
        <p14:prism/>
      </p:transition>
    </mc:Choice>
    <mc:Fallback xmlns="">
      <p:transition spd="slow" advTm="1526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3687" y="1"/>
            <a:ext cx="518056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>
                  <a:solidFill>
                    <a:schemeClr val="bg2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КУРОЧКА - РЯБА</a:t>
            </a:r>
            <a:endParaRPr lang="ru-RU" sz="3600" b="1" cap="all" dirty="0">
              <a:ln>
                <a:solidFill>
                  <a:schemeClr val="bg2"/>
                </a:solidFill>
              </a:ln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568" y="654374"/>
            <a:ext cx="7776864" cy="5438922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20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4187">
        <p14:prism/>
      </p:transition>
    </mc:Choice>
    <mc:Fallback xmlns="">
      <p:transition spd="slow" advTm="1418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6000" decel="6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68560" y="-17390"/>
            <a:ext cx="9433048" cy="67413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2536" y="3926691"/>
            <a:ext cx="3960440" cy="2664297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7422" y="256081"/>
            <a:ext cx="3633787" cy="30972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9732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8692">
        <p14:prism/>
      </p:transition>
    </mc:Choice>
    <mc:Fallback xmlns="">
      <p:transition spd="slow" advTm="1869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592" y="1268760"/>
            <a:ext cx="7344816" cy="48245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907704" y="692696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1"/>
                </a:solidFill>
              </a:rPr>
              <a:t>СКАЗКА « ТЕРЕМОК»</a:t>
            </a:r>
            <a:endParaRPr lang="ru-RU" sz="3600" dirty="0">
              <a:solidFill>
                <a:schemeClr val="accent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740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8253">
        <p14:prism/>
      </p:transition>
    </mc:Choice>
    <mc:Fallback xmlns="">
      <p:transition spd="slow" advTm="1825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6056" y="188640"/>
            <a:ext cx="3851773" cy="3384376"/>
          </a:xfrm>
          <a:prstGeom prst="rect">
            <a:avLst/>
          </a:prstGeom>
          <a:ln w="190500" cap="sq">
            <a:solidFill>
              <a:schemeClr val="bg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179512" y="836712"/>
            <a:ext cx="45365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Смотрит солнышко в окошко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Светит в нашу комнату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Мы захлопаем в ладошки-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Очень рады солнышку.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548" y="3305020"/>
            <a:ext cx="3888432" cy="3276364"/>
          </a:xfrm>
          <a:prstGeom prst="rect">
            <a:avLst/>
          </a:prstGeom>
          <a:ln w="190500" cap="sq">
            <a:solidFill>
              <a:schemeClr val="bg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5292080" y="4077072"/>
            <a:ext cx="3635749" cy="585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283969" y="3789040"/>
            <a:ext cx="46438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Становитесь дети в круг,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Я твой друг  и ты мой друг,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Дружно за руки возьмёмся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И друг другу улыбнёмся</a:t>
            </a:r>
            <a:r>
              <a:rPr lang="ru-RU" sz="2400" dirty="0" smtClean="0">
                <a:solidFill>
                  <a:schemeClr val="bg1"/>
                </a:solidFill>
              </a:rPr>
              <a:t>!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482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4923">
        <p14:prism/>
      </p:transition>
    </mc:Choice>
    <mc:Fallback xmlns="">
      <p:transition spd="slow" advTm="2492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83568" y="164407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ЛЮБИТЕ КНИГУ- ОНА УЧИТ ЖИТЬ,</a:t>
            </a:r>
          </a:p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КНИГОЙ НУЖНО ДОРОЖИТЬ!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568" y="5661248"/>
            <a:ext cx="846043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Огромное спасибо за внимание !!!</a:t>
            </a:r>
            <a:endParaRPr lang="ru-RU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509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3719">
        <p14:prism/>
      </p:transition>
    </mc:Choice>
    <mc:Fallback xmlns="">
      <p:transition spd="slow" advTm="2371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2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7|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.6|4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8|2.8|7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4.5|3.7"/>
</p:tagLst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TC102455610[[fn=Осень]]</Template>
  <TotalTime>1261</TotalTime>
  <Words>80</Words>
  <Application>Microsoft Office PowerPoint</Application>
  <PresentationFormat>Экран (4:3)</PresentationFormat>
  <Paragraphs>18</Paragraphs>
  <Slides>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Autumn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HP</cp:lastModifiedBy>
  <cp:revision>197</cp:revision>
  <dcterms:created xsi:type="dcterms:W3CDTF">2013-03-14T15:05:29Z</dcterms:created>
  <dcterms:modified xsi:type="dcterms:W3CDTF">2014-11-23T08:14:17Z</dcterms:modified>
</cp:coreProperties>
</file>