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5" r:id="rId2"/>
    <p:sldId id="267" r:id="rId3"/>
    <p:sldId id="269" r:id="rId4"/>
    <p:sldId id="29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000066"/>
    <a:srgbClr val="0077D0"/>
    <a:srgbClr val="004C00"/>
    <a:srgbClr val="00FF00"/>
    <a:srgbClr val="0081E2"/>
    <a:srgbClr val="793905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>
        <p:scale>
          <a:sx n="70" d="100"/>
          <a:sy n="70" d="100"/>
        </p:scale>
        <p:origin x="-136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14410-F169-48FD-A31D-C69BF691FB47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5657-EE00-4882-819F-6B81C73E9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111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" y="141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164501" cy="2765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4121447" cy="2737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5271435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и в мире животных для детского сада - Все учебники на одном сайт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98072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«Рассказывание сказок с использованием миниатюрных фигурок и различных предметов»</a:t>
            </a:r>
            <a:endParaRPr lang="ru-RU" sz="2400" b="1" dirty="0">
              <a:solidFill>
                <a:srgbClr val="004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31409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95736" y="2420888"/>
            <a:ext cx="5108745" cy="3391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Цветочные фоны (40 обоев) &quot; Красивые картинки, Обои для рабочего стола, Картинки на рабочий стол, Красивые фото девушек. Ежедне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404664"/>
            <a:ext cx="50040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Анализируя адаптацию мы видим, что применение «песочной терапии»  делает её течение более легкой.</a:t>
            </a:r>
            <a:r>
              <a:rPr lang="ru-RU" sz="2400" i="1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песочная терапия является мощным средством успешной адаптации дошкольников к условиям детского сада, так как любую психотравмирующую или конфликтную ситуацию можно проиграть в песочнице. Не сразу, но постепенно «песочный опыт» проживания разных событий станет жизненным опытом самого ребенка, который он начнет активно использовать в реальной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_88ecb74725fee61ceac9190784fb20f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23166" y="0"/>
            <a:ext cx="9167166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84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ааадюшъжлб</dc:creator>
  <cp:lastModifiedBy>ааадюшъжлб</cp:lastModifiedBy>
  <cp:revision>147</cp:revision>
  <dcterms:created xsi:type="dcterms:W3CDTF">2014-11-11T16:40:06Z</dcterms:created>
  <dcterms:modified xsi:type="dcterms:W3CDTF">2015-07-28T19:15:20Z</dcterms:modified>
</cp:coreProperties>
</file>