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7" r:id="rId2"/>
    <p:sldId id="258" r:id="rId3"/>
    <p:sldId id="259" r:id="rId4"/>
    <p:sldId id="272" r:id="rId5"/>
    <p:sldId id="263" r:id="rId6"/>
    <p:sldId id="290" r:id="rId7"/>
    <p:sldId id="276" r:id="rId8"/>
    <p:sldId id="306" r:id="rId9"/>
    <p:sldId id="289" r:id="rId10"/>
    <p:sldId id="271" r:id="rId11"/>
    <p:sldId id="299" r:id="rId12"/>
    <p:sldId id="297" r:id="rId13"/>
    <p:sldId id="268" r:id="rId14"/>
    <p:sldId id="291" r:id="rId15"/>
    <p:sldId id="282" r:id="rId16"/>
    <p:sldId id="264" r:id="rId17"/>
    <p:sldId id="286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000066"/>
    <a:srgbClr val="0077D0"/>
    <a:srgbClr val="004C00"/>
    <a:srgbClr val="00FF00"/>
    <a:srgbClr val="0081E2"/>
    <a:srgbClr val="793905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>
        <p:scale>
          <a:sx n="70" d="100"/>
          <a:sy n="70" d="100"/>
        </p:scale>
        <p:origin x="-13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4410-F169-48FD-A31D-C69BF691FB47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5657-EE00-4882-819F-6B81C73E9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1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оформления слайдов для Powerpoint :: Качай программы, музыку и фильмы без ограничений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916832"/>
            <a:ext cx="5238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Адаптация детей </a:t>
            </a:r>
          </a:p>
          <a:p>
            <a:pPr algn="ctr"/>
            <a:r>
              <a:rPr lang="ru-RU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 условиям детского сада посредством метода «песочной терапии»</a:t>
            </a:r>
          </a:p>
          <a:p>
            <a:pPr algn="ctr"/>
            <a:r>
              <a:rPr lang="ru-RU" sz="2800" b="1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МАДОУ № 7 «Сказка»</a:t>
            </a:r>
            <a:endParaRPr lang="ru-RU" sz="2800" b="1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6531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Трифонова Н.А.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лакатики - плакаты, стенгазеты, гирлянды - Фо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3432" y="188640"/>
            <a:ext cx="249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песочнице мы самостоятельно  рисуем на песке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палочкой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04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2996952"/>
            <a:ext cx="3816424" cy="3573016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ааадюшъжлб\Desktop\Выпускной 2013 г\Фотки детского сада и отдых ь2014 г\105_PANA\P10505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0"/>
            <a:ext cx="3651870" cy="3744416"/>
          </a:xfrm>
          <a:prstGeom prst="ellipse">
            <a:avLst/>
          </a:prstGeom>
          <a:ln w="285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ики - плакаты, стенгазеты, гирлянды - Фо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DSC_0020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188640"/>
            <a:ext cx="432048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_005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16016" y="188640"/>
            <a:ext cx="428498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_00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3501008"/>
            <a:ext cx="4248472" cy="3109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аадюшъжлб\Desktop\Выпускной 2013 г\Фотки детского сада и отдых ь2014 г\105_PANA\P10504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иссия &quot;Фотошоп&quot; Клипарты и скрап наборы: Распакованный мега скрап &quot;Новогодний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SC_00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3573016"/>
            <a:ext cx="3785139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535488" y="1196752"/>
            <a:ext cx="4608512" cy="28263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Игра-упражнение «Песочный круг»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на песке рисует любыми способами круг и украшает его различными предметами: камешками, семенами, пуговицами, монетами, бусинами. Ребенок может дать название своему «песочному кругу».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аадюшъжлб\Desktop\Выпускной 2013 г\Фотки детского сада и отдых ь2014 г\105_PANA\P10504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447997" cy="29249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сё для деток: Режим работы детского мира моск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0324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Расставляем </a:t>
            </a:r>
            <a:r>
              <a:rPr lang="ru-RU" sz="19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поверхности или в песчаных рельефах разнообразные предметы и фигурки, символизирующие людей, предметы и образы из реальности. </a:t>
            </a:r>
          </a:p>
        </p:txBody>
      </p:sp>
      <p:pic>
        <p:nvPicPr>
          <p:cNvPr id="5" name="Picture 5" descr="H:\DCIM\105_PANA\P105030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703078" y="3356992"/>
            <a:ext cx="3940929" cy="2990675"/>
          </a:xfrm>
          <a:prstGeom prst="roundRect">
            <a:avLst/>
          </a:prstGeom>
          <a:noFill/>
          <a:ln w="76200">
            <a:solidFill>
              <a:srgbClr val="0077D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8123 300x198 Песочная терапия для детей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849704" y="692696"/>
            <a:ext cx="4294296" cy="2834235"/>
          </a:xfrm>
          <a:prstGeom prst="roundRect">
            <a:avLst/>
          </a:prstGeom>
          <a:noFill/>
          <a:ln w="76200">
            <a:solidFill>
              <a:srgbClr val="0075CC"/>
            </a:solidFill>
          </a:ln>
        </p:spPr>
      </p:pic>
      <p:pic>
        <p:nvPicPr>
          <p:cNvPr id="6" name="Picture 7" descr="C:\Users\ааадюшъжлб\Desktop\Выпускной 2013 г\Фотки детского сада и отдых ь2014 г\105_PANA\P10504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4967" y="3645024"/>
            <a:ext cx="4039033" cy="2996952"/>
          </a:xfrm>
          <a:prstGeom prst="round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Неж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DCIM\105_PANA\P10504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4354" y="482213"/>
            <a:ext cx="4073557" cy="43869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«Песочный дождик»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закрывает глаза и кладет на песок ладонь с расставленными пальчиками, взрослый сыплет песок на какой-либо палец, а ребенок называет этот палец. Затем они меняются ролями.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0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356992"/>
            <a:ext cx="4716016" cy="3132279"/>
          </a:xfrm>
          <a:prstGeom prst="round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едлагаю Администратор салона красоты Казань Декабристов 85Б 20 000 руб. Бесплатные объявления без регистрац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Игра «Чего не стало?»</a:t>
            </a:r>
            <a:r>
              <a:rPr lang="ru-RU" sz="2000" dirty="0" smtClean="0"/>
              <a:t> </a:t>
            </a:r>
          </a:p>
          <a:p>
            <a:r>
              <a:rPr lang="ru-RU" sz="1900" dirty="0" smtClean="0"/>
              <a:t>Перед детьми стоит 3 игрушки. Дети закрывают глаза, одна игрушка прячется в песок. Затем  дети открывают глаза и называют какой игрушки не стало. Ищем предмет в песке. Кто нашел, тот становится водящим.</a:t>
            </a:r>
          </a:p>
        </p:txBody>
      </p:sp>
      <p:pic>
        <p:nvPicPr>
          <p:cNvPr id="14337" name="Picture 1" descr="C:\Users\ааадюшъжлб\Desktop\Выпускной 2013 г\Фотки детского сада и отдых ь2014 г\105_PANA\P10505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340768"/>
            <a:ext cx="3724659" cy="2581312"/>
          </a:xfrm>
          <a:prstGeom prst="round2DiagRect">
            <a:avLst/>
          </a:prstGeom>
          <a:noFill/>
        </p:spPr>
      </p:pic>
      <p:pic>
        <p:nvPicPr>
          <p:cNvPr id="5" name="Picture 3" descr="C:\Users\ааадюшъжлб\Desktop\Выпускной 2013 г\Фотки детского сада и отдых ь2014 г\105_PANA\P10505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196752"/>
            <a:ext cx="3723714" cy="2770659"/>
          </a:xfrm>
          <a:prstGeom prst="round2DiagRect">
            <a:avLst/>
          </a:prstGeom>
          <a:noFill/>
        </p:spPr>
      </p:pic>
      <p:pic>
        <p:nvPicPr>
          <p:cNvPr id="6" name="Picture 3" descr="C:\Users\ааадюшъжлб\Desktop\Выпускной 2013 г\Фотки детского сада и отдых ь2014 г\105_PANA\P10505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077072"/>
            <a:ext cx="3960440" cy="258641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иссия &quot;Фотошоп&quot; Клипарты и скрап наборы: Распакованный мега скрап &quot;Новогодний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3640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Игра « Найди шарик»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Цель: знакомство с качествами предметов – размером,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формой. Содержание.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Воспитатель закапывает в песок небольшой шарик и просит ребёнка найти его. Сначала можно закапывать шарик на глазах у малыша, потом так, чтобы он не мог видеть действия взрослого.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  Постепенно усложняя задачу, воспитатель закапывает два предмета, например шарик и кубик, а затем просит найти кубик. Можно закапывать предметы одной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формы,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 разной величины.</a:t>
            </a:r>
          </a:p>
        </p:txBody>
      </p:sp>
      <p:pic>
        <p:nvPicPr>
          <p:cNvPr id="5" name="Picture 2" descr="C:\Users\ааадюшъжлб\Desktop\Выпускной 2013 г\Фотки детского сада и отдых ь2014 г\105_PANA\P10504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9584" y="188640"/>
            <a:ext cx="374441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ааадюшъжлб\Desktop\Выпускной 2013 г\Фотки детского сада и отдых ь2014 г\105_PANA\P10504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1758" y="3645024"/>
            <a:ext cx="3752242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фон pictures for free and share no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768" y="5443338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Проводим фигурку по песочным дорожкам-лабиринтам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32656"/>
            <a:ext cx="409272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ааадюшъжлб\Desktop\Выпускной 2013 г\Фотки детского сада и отдых ь2014 г\105_PANA\P10504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1988840"/>
            <a:ext cx="4487168" cy="33653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Форум родителей Рамочки, коллаж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97945" cy="2764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3429000"/>
            <a:ext cx="3244341" cy="2665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03648" y="1484784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«Чей это след?»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влажном песке легко остаются следы от ладошки или ступни, от обуви или колес игрушечной машинки. Пусть ребенок попробует отгадать, где чей  отпечаток?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Попросите ребенка отвернуться. Сделайте несколько отпечатков на песке. Повернувшись, ребенок должен подобрать предмет к его отпечатку.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Скачать фоны для презентаций - старый сад 2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3407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8762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Песочная терапия – очень интересная методика. С ее помощью можно скорректировать некоторые особенности поведения ребенка.          К примеру, такая терапия поможет: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улучшить речевое развитие малыша;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ускорить адаптацию к детском саду;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сделать малыша более общительным и открытым;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снять внутреннее напряжение, побороть конфликты с самим собой.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085184"/>
            <a:ext cx="3923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К.Д.Ушинский писал: «Самая лучшая  игрушка для детей – куча песка!</a:t>
            </a:r>
            <a:endParaRPr lang="ru-RU" sz="2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vmichurinske.ru/uploads/contents/17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4381771"/>
            <a:ext cx="3528392" cy="247622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S.IN.UA - Скачать бесплатно шаблоны для Фотошопа, иконки, шрифты, обои для рабочего стола, рамки для фото, поздравления 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19672" y="332656"/>
            <a:ext cx="612068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Песочная терапия замечательно развивает мелкую моторику (песок благодаря своей структуре благотворно воздействует на тактильные ощущения и стимулирует нервные окончания, которые находятся в подушечках пальцев), фантазию, творческие способности, образное мышление и многое другое.</a:t>
            </a:r>
          </a:p>
          <a:p>
            <a:pPr algn="ctr"/>
            <a:r>
              <a:rPr lang="ru-RU" sz="2200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Работа с песком успокаивает — в нем как будто содержится живительная солнечная энергия, которая подзаряжает нас позитивными эмоциями.</a:t>
            </a:r>
            <a:endParaRPr lang="ru-RU" sz="2200" dirty="0">
              <a:ln>
                <a:solidFill>
                  <a:srgbClr val="7030A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madou7skazka.ru/thumb/ChRYuwSDXWI365Hi1-GUhw/640r480/454295/dsc_0583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4049688"/>
            <a:ext cx="3869991" cy="2808312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етские фоны-шабл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03648" y="764704"/>
            <a:ext cx="6840760" cy="2553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течении летнего периода дети неустанно «трудятся» в песочнице: строят башни, замки, дворцы, «стряпают» пироги, «пекут» торты и пирожные. Песок помогает находить взаимопонимание, мирно уживаться в песочнице большому количеству детей. В процессе «строительства» песочных сооружений у детей возникает потребность в общении друг с другом, что содействует развитию коммуникативных навыков как основы эффективного общения и благоприятной адаптации.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ючевые слова: красиво, Кленовый лист, фон, Вены, листья, осенние листья, векторный материа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789040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наступлением  осени игры организуются в группе в мини-песочнице. Мини-песочница используется как в совместной деятельности с детьми, так и для самостоятельных игр и индивидуальной деятельности воспитанников,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особое внимание при этом уделяем вновь прибывшему ребенку. Желательно, чтобы в данной подгруппе были дети, уже адаптированные к жизни в детском саду, так как много игр новичок будет выполнять по подражанию или из любопытства. 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Песочница оборудуется в специально отведенном для нее месте, при необходимости перемещается.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фоны для презентаций - старый сад 2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DCIM\105_PANA\P10503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645024"/>
            <a:ext cx="3480387" cy="261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3923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 песочной терапии могут использоваться всевозможные объекты, встречающиеся в окружающем мире. Используются разнообразные фигурки - реальные и сказочные, мифологические, созданные человеком и природой</a:t>
            </a:r>
            <a:endParaRPr lang="ru-RU" dirty="0"/>
          </a:p>
        </p:txBody>
      </p:sp>
      <p:pic>
        <p:nvPicPr>
          <p:cNvPr id="5" name="Picture 2" descr="D:\DCIM\105_PANA\P10502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3573016"/>
            <a:ext cx="3384376" cy="278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taLife Engine Версия для печати Клипарты - Цветочный Фон (Часть 1-я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581128"/>
            <a:ext cx="5976664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004C00"/>
                  </a:solidFill>
                </a:ln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– одна из форм естественной активности ребёнка. Именно поэтому можно использовать песочницу, проводя коррекционные, развивающие и обучающие занятия. </a:t>
            </a:r>
            <a:endParaRPr lang="ru-RU" sz="2000" dirty="0">
              <a:ln>
                <a:solidFill>
                  <a:srgbClr val="004C00"/>
                </a:solidFill>
              </a:ln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SC_00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805660">
            <a:off x="4787211" y="630270"/>
            <a:ext cx="4226357" cy="359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аадюшъжлб\Desktop\Выпускной 2013 г\Фотки детского сада и отдых ь2014 г\105_PANA\P10504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21291">
            <a:off x="377766" y="565589"/>
            <a:ext cx="4093561" cy="361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позитивные обои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C:\Users\ааадюшъжлб\Desktop\Выпускной 2013 г\Фотки детского сада и отдых ь2014 г\105_PANA\P10504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692696"/>
            <a:ext cx="4896545" cy="402550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Лето. Фоны для оформления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411760" y="40466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Правила поведения в песочнице: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Нельзя выбрасывать песок из песочницы.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Нельзя брать песок в рот 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бросать его в других людей.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 Поиграл с песком — помой ручки и покажи чистые ладошки зеркалу.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426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ааадюшъжлб</dc:creator>
  <cp:lastModifiedBy>ааадюшъжлб</cp:lastModifiedBy>
  <cp:revision>152</cp:revision>
  <dcterms:created xsi:type="dcterms:W3CDTF">2014-11-11T16:40:06Z</dcterms:created>
  <dcterms:modified xsi:type="dcterms:W3CDTF">2015-07-28T19:20:37Z</dcterms:modified>
</cp:coreProperties>
</file>