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2" r:id="rId7"/>
    <p:sldId id="261" r:id="rId8"/>
    <p:sldId id="258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0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7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43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1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3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31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31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8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0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2EE2-0E88-4B78-BB8C-297597C8D7C1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175A6-4208-491C-AFF1-13C95BF8E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1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77\Desktop\Документы\Шаблоны для презентации\8150248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836712"/>
            <a:ext cx="6563072" cy="3456384"/>
          </a:xfrm>
        </p:spPr>
        <p:txBody>
          <a:bodyPr>
            <a:noAutofit/>
          </a:bodyPr>
          <a:lstStyle/>
          <a:p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«Возрастные особенности детей </a:t>
            </a:r>
            <a:b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3-4 лет»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96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344816" cy="316835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Основной и самый важный для ребенка 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вид деятельности </a:t>
            </a:r>
            <a:r>
              <a:rPr lang="ru-RU" sz="4000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— 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игра.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3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5232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Основные потребности в этом возрасте — 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потребность в общении, уважении и признании. 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8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31224" cy="4104456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Кризис </a:t>
            </a:r>
            <a:r>
              <a:rPr lang="ru-RU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3– 4лет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ебенок становится капризным, ранимым, непослушным, повышено утомляемым, раздражительным, упрямым, протестующим против власти взрослых. Самым ценным новообразованием этого возраста является желание ребенка сделать что-то самостоятельно. 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начинает говорить: «Я сам».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46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272808" cy="5098578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056" y="548680"/>
            <a:ext cx="7416824" cy="5304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233045" indent="450850" algn="just">
              <a:lnSpc>
                <a:spcPct val="103000"/>
              </a:lnSpc>
              <a:spcAft>
                <a:spcPts val="50"/>
              </a:spcAft>
            </a:pP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Эмоциональное развитие ребёнка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этого возраста характеризуется проявлениями таких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чувств и эмоций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как любовь к близким, привязанность к воспитателю, доброжелательное отношение к окружающим, сверстникам. Ребёнок способен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к эмоциональной отзывчивости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— он может сопереживать другому ребенку.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45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Дети 3—4 лет усваивают элементарные нормы и правила поведения, связанные с определёнными разрешениями и запретами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(«можно», «нужно», «нельзя»).  </a:t>
            </a:r>
            <a:endParaRPr lang="ru-RU" sz="2000" b="1" i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45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У развивающегося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ребенка есть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все возможности овладения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навыками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самообслуживания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—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самостоятельно есть, одеваться, раздеваться, умываться, пользоваться носовым платком, расчёской, полотенцем, отправлять свои естественные нужды.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45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этот период высока потребность ребёнка в движении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(двигательная активность).</a:t>
            </a:r>
            <a:endParaRPr lang="ru-RU" sz="2000" b="1" i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50"/>
              </a:spcAft>
            </a:pPr>
            <a:endParaRPr lang="ru-RU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0093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</a:br>
            <a:endParaRPr lang="ru-RU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34836" y="479398"/>
            <a:ext cx="7200800" cy="5798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233045" indent="450850" algn="just">
              <a:lnSpc>
                <a:spcPct val="103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этом возрасте у ребёнка при правильно организованном развитии уже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должны быть сформированы основные сенсорные эталоны.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Он знаком с основными цветами (красный, жёлтый, синий, зелёный). Р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ебенок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способен выбрать основные формы предметов (круг, овал, квадрат, прямоугольник, треугольник) по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образцу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Ему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известны (величина)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слова больше, меньше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и из двух предметов (палочек, кубиков,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мячей)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он успешно выбирает больший или меньший. 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1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На четвёртом году жизни ребенок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различает по форме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окраске некоторые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фрукты и овощи, знает два-три вида птиц, некоторых домашних животных, наиболее часто встречающихся насекомых.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1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Обычно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ребенок этого возраста </a:t>
            </a:r>
            <a:r>
              <a:rPr lang="ru-RU" sz="2000" b="1" i="1" dirty="0">
                <a:solidFill>
                  <a:srgbClr val="FF0000"/>
                </a:solidFill>
                <a:latin typeface="Times New Roman"/>
                <a:ea typeface="Times New Roman"/>
              </a:rPr>
              <a:t>может сосредоточиться в течение 10—15 мин,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но привлекательное для него дело может длиться достаточно долго. </a:t>
            </a:r>
            <a:endParaRPr lang="ru-RU" sz="24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10"/>
              </a:spcAft>
            </a:pP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32080" marR="233045" indent="450850" algn="just">
              <a:lnSpc>
                <a:spcPct val="103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9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488832" cy="439248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 и память непроизвольные.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сохраняют и производят только ту информацию, которая остается в их памяти (имеет яркую эмоциональную окраску) без всяких внутренних усилий (понравившиеся стихи и песенки).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Мышление наглядно-образное.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решает задачу путем непосредственного действия с предметами (складывание матрешки, пирамидки, конструирование по образцу).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начинает чаще и охотнее вступать в общение со сверстниками ради участия в общей игре. Главным средством общения со взрослыми и сверстниками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речь.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Словарь младшего дошкольного возраста состоит в основном из слов, обозначающих предметы обихода, игрушки, близких ему людей. Ребенок овладевает грамматическим строем речи, начинает использовать сложные предложения.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9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032448"/>
          </a:xfrm>
          <a:noFill/>
          <a:ln>
            <a:noFill/>
          </a:ln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ru-RU" sz="3200" b="1" dirty="0">
                <a:ln w="18000">
                  <a:solidFill>
                    <a:srgbClr val="333399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Как не надо себя вести родителям:</a:t>
            </a:r>
            <a:r>
              <a:rPr lang="ru-RU" sz="2400" b="1" dirty="0">
                <a:ln w="18000">
                  <a:solidFill>
                    <a:srgbClr val="333399">
                      <a:satMod val="140000"/>
                    </a:srgbClr>
                  </a:solidFill>
                  <a:prstDash val="solid"/>
                  <a:miter lim="800000"/>
                </a:ln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ln w="18000">
                  <a:solidFill>
                    <a:srgbClr val="333399">
                      <a:satMod val="140000"/>
                    </a:srgbClr>
                  </a:solidFill>
                  <a:prstDash val="solid"/>
                  <a:miter lim="800000"/>
                </a:ln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- Не надо постоянно ругать и наказывать ребёнка за все неприятные для вас проявления его самостоятельности.</a:t>
            </a:r>
            <a:br>
              <a:rPr lang="ru-RU" sz="2400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 - Не надо говорить "да" когда необходимо твёрдое "нет".</a:t>
            </a:r>
            <a:br>
              <a:rPr lang="ru-RU" sz="2400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 - Не подчёркивать свою силу и превосходство над ним.</a:t>
            </a:r>
            <a:r>
              <a:rPr lang="ru-RU" sz="2400" b="1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i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3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Autofit/>
          </a:bodyPr>
          <a:lstStyle/>
          <a:p>
            <a:endParaRPr lang="ru-RU" sz="3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488" y="0"/>
            <a:ext cx="9191487" cy="691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2132856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внимание!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65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296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«Возрастные особенности детей  3-4 лет»</vt:lpstr>
      <vt:lpstr> Основной и самый важный для ребенка вид деятельности — игра. </vt:lpstr>
      <vt:lpstr>Основные потребности в этом возрасте — потребность в общении, уважении и признании. </vt:lpstr>
      <vt:lpstr>«Кризис 3– 4лет» Ребенок становится капризным, ранимым, непослушным, повышено утомляемым, раздражительным, упрямым, протестующим против власти взрослых. Самым ценным новообразованием этого возраста является желание ребенка сделать что-то самостоятельно.  Он начинает говорить: «Я сам». </vt:lpstr>
      <vt:lpstr> </vt:lpstr>
      <vt:lpstr> </vt:lpstr>
      <vt:lpstr>Внимание и память непроизвольные. Дети сохраняют и производят только ту информацию, которая остается в их памяти (имеет яркую эмоциональную окраску) без всяких внутренних усилий (понравившиеся стихи и песенки). Мышление наглядно-образное. Ребенок решает задачу путем непосредственного действия с предметами (складывание матрешки, пирамидки, конструирование по образцу). Ребенок начинает чаще и охотнее вступать в общение со сверстниками ради участия в общей игре. Главным средством общения со взрослыми и сверстниками является речь. Словарь младшего дошкольного возраста состоит в основном из слов, обозначающих предметы обихода, игрушки, близких ему людей. Ребенок овладевает грамматическим строем речи, начинает использовать сложные предложения.</vt:lpstr>
      <vt:lpstr>Как не надо себя вести родителям:   - Не надо постоянно ругать и наказывать ребёнка за все неприятные для вас проявления его самостоятельности.  - Не надо говорить "да" когда необходимо твёрдое "нет".  - Не подчёркивать свою силу и превосходство над ним.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«Возрастные особенности детей  3-4 лет»</dc:title>
  <dc:creator>Windows User</dc:creator>
  <cp:lastModifiedBy>Windows User</cp:lastModifiedBy>
  <cp:revision>50</cp:revision>
  <dcterms:created xsi:type="dcterms:W3CDTF">2015-09-29T15:38:54Z</dcterms:created>
  <dcterms:modified xsi:type="dcterms:W3CDTF">2015-10-01T14:58:58Z</dcterms:modified>
</cp:coreProperties>
</file>