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2" autoAdjust="0"/>
    <p:restoredTop sz="94690" autoAdjust="0"/>
  </p:normalViewPr>
  <p:slideViewPr>
    <p:cSldViewPr>
      <p:cViewPr varScale="1">
        <p:scale>
          <a:sx n="69" d="100"/>
          <a:sy n="69" d="100"/>
        </p:scale>
        <p:origin x="-90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Зарядка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 язычка (звук Р)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4"/>
            <a:ext cx="8429684" cy="5286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рибок1.png"/>
          <p:cNvPicPr>
            <a:picLocks noChangeAspect="1"/>
          </p:cNvPicPr>
          <p:nvPr/>
        </p:nvPicPr>
        <p:blipFill>
          <a:blip r:embed="rId3" cstate="print"/>
          <a:srcRect t="4166" r="7291" b="10416"/>
          <a:stretch>
            <a:fillRect/>
          </a:stretch>
        </p:blipFill>
        <p:spPr>
          <a:xfrm>
            <a:off x="2143108" y="1285860"/>
            <a:ext cx="1857388" cy="1711307"/>
          </a:xfrm>
          <a:prstGeom prst="rect">
            <a:avLst/>
          </a:prstGeom>
        </p:spPr>
      </p:pic>
      <p:pic>
        <p:nvPicPr>
          <p:cNvPr id="6" name="Рисунок 5" descr="язычок0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214818"/>
            <a:ext cx="2102869" cy="21557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Стрелка вниз 6"/>
          <p:cNvSpPr/>
          <p:nvPr/>
        </p:nvSpPr>
        <p:spPr>
          <a:xfrm rot="20037447">
            <a:off x="3619168" y="31285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язычок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214422"/>
            <a:ext cx="1928826" cy="184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>
            <a:off x="7286644" y="3429000"/>
            <a:ext cx="484632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359924">
            <a:off x="4884677" y="31274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язычок018.png"/>
          <p:cNvPicPr>
            <a:picLocks noChangeAspect="1"/>
          </p:cNvPicPr>
          <p:nvPr/>
        </p:nvPicPr>
        <p:blipFill>
          <a:blip r:embed="rId6" cstate="print"/>
          <a:srcRect t="35417" r="9124" b="10416"/>
          <a:stretch>
            <a:fillRect/>
          </a:stretch>
        </p:blipFill>
        <p:spPr>
          <a:xfrm>
            <a:off x="6357950" y="1214422"/>
            <a:ext cx="2286016" cy="190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язычок18.jpg"/>
          <p:cNvPicPr>
            <a:picLocks noChangeAspect="1"/>
          </p:cNvPicPr>
          <p:nvPr/>
        </p:nvPicPr>
        <p:blipFill>
          <a:blip r:embed="rId7" cstate="print"/>
          <a:srcRect l="66059" t="5208" r="7664" b="76042"/>
          <a:stretch>
            <a:fillRect/>
          </a:stretch>
        </p:blipFill>
        <p:spPr>
          <a:xfrm>
            <a:off x="6429388" y="4214818"/>
            <a:ext cx="2143140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язычок007.png"/>
          <p:cNvPicPr>
            <a:picLocks noChangeAspect="1"/>
          </p:cNvPicPr>
          <p:nvPr/>
        </p:nvPicPr>
        <p:blipFill>
          <a:blip r:embed="rId8" cstate="print"/>
          <a:srcRect l="38749" r="12870" b="6390"/>
          <a:stretch>
            <a:fillRect/>
          </a:stretch>
        </p:blipFill>
        <p:spPr>
          <a:xfrm flipH="1">
            <a:off x="357158" y="1214422"/>
            <a:ext cx="1571636" cy="235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язычок14.jpg"/>
          <p:cNvPicPr>
            <a:picLocks noChangeAspect="1"/>
          </p:cNvPicPr>
          <p:nvPr/>
        </p:nvPicPr>
        <p:blipFill>
          <a:blip r:embed="rId9" cstate="print"/>
          <a:srcRect l="66667" t="23958" r="8333" b="57292"/>
          <a:stretch>
            <a:fillRect/>
          </a:stretch>
        </p:blipFill>
        <p:spPr>
          <a:xfrm>
            <a:off x="285720" y="4214818"/>
            <a:ext cx="2143140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Стрелка вниз 15"/>
          <p:cNvSpPr/>
          <p:nvPr/>
        </p:nvSpPr>
        <p:spPr>
          <a:xfrm>
            <a:off x="1214414" y="3500438"/>
            <a:ext cx="484632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Зарядка для  язычка (звук Р)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Зарядка для  язычка (звук Р)</dc:title>
  <dc:creator>Андрей</dc:creator>
  <cp:lastModifiedBy>Андрей</cp:lastModifiedBy>
  <cp:revision>1</cp:revision>
  <dcterms:created xsi:type="dcterms:W3CDTF">2015-02-12T15:01:16Z</dcterms:created>
  <dcterms:modified xsi:type="dcterms:W3CDTF">2015-02-12T16:00:51Z</dcterms:modified>
</cp:coreProperties>
</file>