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0" r:id="rId3"/>
    <p:sldId id="259" r:id="rId4"/>
    <p:sldId id="261" r:id="rId5"/>
    <p:sldId id="262" r:id="rId6"/>
    <p:sldId id="266" r:id="rId7"/>
    <p:sldId id="267" r:id="rId8"/>
    <p:sldId id="263" r:id="rId9"/>
    <p:sldId id="265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249A-D06E-4CFF-9509-5D5A4C770BF6}" type="datetimeFigureOut">
              <a:rPr lang="ru-RU" smtClean="0"/>
              <a:t>02.10.2015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B74E0-5F9E-442A-AA71-E329B128B0B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249A-D06E-4CFF-9509-5D5A4C770BF6}" type="datetimeFigureOut">
              <a:rPr lang="ru-RU" smtClean="0"/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B74E0-5F9E-442A-AA71-E329B128B0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249A-D06E-4CFF-9509-5D5A4C770BF6}" type="datetimeFigureOut">
              <a:rPr lang="ru-RU" smtClean="0"/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B74E0-5F9E-442A-AA71-E329B128B0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249A-D06E-4CFF-9509-5D5A4C770BF6}" type="datetimeFigureOut">
              <a:rPr lang="ru-RU" smtClean="0"/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B74E0-5F9E-442A-AA71-E329B128B0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249A-D06E-4CFF-9509-5D5A4C770BF6}" type="datetimeFigureOut">
              <a:rPr lang="ru-RU" smtClean="0"/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02B74E0-5F9E-442A-AA71-E329B128B0B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249A-D06E-4CFF-9509-5D5A4C770BF6}" type="datetimeFigureOut">
              <a:rPr lang="ru-RU" smtClean="0"/>
              <a:t>02.10.2015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B74E0-5F9E-442A-AA71-E329B128B0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249A-D06E-4CFF-9509-5D5A4C770BF6}" type="datetimeFigureOut">
              <a:rPr lang="ru-RU" smtClean="0"/>
              <a:t>02.10.2015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B74E0-5F9E-442A-AA71-E329B128B0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249A-D06E-4CFF-9509-5D5A4C770BF6}" type="datetimeFigureOut">
              <a:rPr lang="ru-RU" smtClean="0"/>
              <a:t>02.10.2015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B74E0-5F9E-442A-AA71-E329B128B0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249A-D06E-4CFF-9509-5D5A4C770BF6}" type="datetimeFigureOut">
              <a:rPr lang="ru-RU" smtClean="0"/>
              <a:t>02.10.2015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B74E0-5F9E-442A-AA71-E329B128B0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249A-D06E-4CFF-9509-5D5A4C770BF6}" type="datetimeFigureOut">
              <a:rPr lang="ru-RU" smtClean="0"/>
              <a:t>02.10.2015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B74E0-5F9E-442A-AA71-E329B128B0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249A-D06E-4CFF-9509-5D5A4C770BF6}" type="datetimeFigureOut">
              <a:rPr lang="ru-RU" smtClean="0"/>
              <a:t>02.10.2015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B74E0-5F9E-442A-AA71-E329B128B0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EB4249A-D06E-4CFF-9509-5D5A4C770BF6}" type="datetimeFigureOut">
              <a:rPr lang="ru-RU" smtClean="0"/>
              <a:t>02.10.2015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02B74E0-5F9E-442A-AA71-E329B128B0B1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День российского флага</a:t>
            </a:r>
            <a:endParaRPr lang="ru-RU" dirty="0"/>
          </a:p>
        </p:txBody>
      </p:sp>
      <p:pic>
        <p:nvPicPr>
          <p:cNvPr id="4098" name="Picture 2" descr="C:\Users\User\Pictures\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00174"/>
            <a:ext cx="7786742" cy="50720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Pictures\0_6a69c_f4a17099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3"/>
            <a:ext cx="8429684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Pictures\tmphvGLQP.jpeg"/>
          <p:cNvPicPr>
            <a:picLocks noChangeAspect="1" noChangeArrowheads="1"/>
          </p:cNvPicPr>
          <p:nvPr/>
        </p:nvPicPr>
        <p:blipFill>
          <a:blip r:embed="rId2"/>
          <a:srcRect b="12196"/>
          <a:stretch>
            <a:fillRect/>
          </a:stretch>
        </p:blipFill>
        <p:spPr bwMode="auto">
          <a:xfrm>
            <a:off x="428596" y="428604"/>
            <a:ext cx="8358246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Pictures\moskva_dost_st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113" y="357166"/>
            <a:ext cx="8359775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Pictures\87b23f63746281313125ef46c9c531e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95250"/>
            <a:ext cx="5715040" cy="666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Pictures\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8143932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Pictures\ds-53a974d71bf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3" y="1004888"/>
            <a:ext cx="7686675" cy="4848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Pictures\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Pictures\0_ad974_63d9bf04_or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7"/>
            <a:ext cx="8572560" cy="62865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Pictures\19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Pictures\image014_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429684" cy="61436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Pictures\IMG_2013321_2044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5"/>
            <a:ext cx="8429684" cy="60722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Pictures\740_2369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429684" cy="61436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Pictures\fullsiz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75" y="742950"/>
            <a:ext cx="8096250" cy="5372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48</TotalTime>
  <Words>3</Words>
  <Application>Microsoft Office PowerPoint</Application>
  <PresentationFormat>Экран (4:3)</PresentationFormat>
  <Paragraphs>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День российского флага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Российского флага</dc:title>
  <dc:creator>User</dc:creator>
  <cp:lastModifiedBy>User</cp:lastModifiedBy>
  <cp:revision>5</cp:revision>
  <dcterms:created xsi:type="dcterms:W3CDTF">2015-10-02T20:13:37Z</dcterms:created>
  <dcterms:modified xsi:type="dcterms:W3CDTF">2015-10-02T21:01:48Z</dcterms:modified>
</cp:coreProperties>
</file>