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7" r:id="rId2"/>
    <p:sldId id="287" r:id="rId3"/>
    <p:sldId id="284" r:id="rId4"/>
    <p:sldId id="258" r:id="rId5"/>
    <p:sldId id="266" r:id="rId6"/>
    <p:sldId id="265" r:id="rId7"/>
    <p:sldId id="256" r:id="rId8"/>
    <p:sldId id="263" r:id="rId9"/>
    <p:sldId id="264" r:id="rId10"/>
    <p:sldId id="262" r:id="rId11"/>
    <p:sldId id="261" r:id="rId12"/>
    <p:sldId id="286" r:id="rId13"/>
    <p:sldId id="259" r:id="rId14"/>
    <p:sldId id="268" r:id="rId15"/>
    <p:sldId id="269" r:id="rId16"/>
    <p:sldId id="270" r:id="rId17"/>
    <p:sldId id="277" r:id="rId18"/>
    <p:sldId id="276" r:id="rId19"/>
    <p:sldId id="275" r:id="rId20"/>
    <p:sldId id="271" r:id="rId21"/>
    <p:sldId id="274" r:id="rId22"/>
    <p:sldId id="272" r:id="rId23"/>
    <p:sldId id="273" r:id="rId24"/>
    <p:sldId id="285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76A8D-7CC9-4303-B85B-E49110C83CC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EE080-A225-418D-B8F8-CEC1EACAC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1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080-A225-418D-B8F8-CEC1EACACFF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556792"/>
            <a:ext cx="7286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5463" y="2006274"/>
            <a:ext cx="86732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практикум для педагогов </a:t>
            </a:r>
          </a:p>
          <a:p>
            <a:pPr algn="ctr"/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«Подвижная игра как путь познания России»</a:t>
            </a:r>
            <a:endParaRPr lang="ru-RU" sz="3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2840" y="4077072"/>
            <a:ext cx="5745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Инструктор по физической культуре: </a:t>
            </a:r>
          </a:p>
          <a:p>
            <a:pPr algn="r"/>
            <a:r>
              <a:rPr lang="ru-RU" dirty="0" err="1" smtClean="0"/>
              <a:t>Трубникова</a:t>
            </a:r>
            <a:r>
              <a:rPr lang="ru-RU" dirty="0" smtClean="0"/>
              <a:t> О.В.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4867"/>
            <a:ext cx="6598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упреждение  детский сад №126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Комбинированного вида Выборгского района Санкт-Петербург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9600" y="6330467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Октябрь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3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8" t="31673" r="59715" b="10340"/>
          <a:stretch/>
        </p:blipFill>
        <p:spPr bwMode="auto">
          <a:xfrm>
            <a:off x="7380312" y="572445"/>
            <a:ext cx="1117600" cy="109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5787" y="546588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Кабардино-балканские </a:t>
            </a:r>
            <a:r>
              <a:rPr lang="ru-RU" sz="2800" b="1" dirty="0"/>
              <a:t>народные игры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456" y="3457999"/>
            <a:ext cx="473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857364"/>
            <a:ext cx="564930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Повелитель лунки 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Гъуэж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буркой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Штактуэпль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Журавли-Журавли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Къру-къру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Волчок. Юла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42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260648"/>
            <a:ext cx="61561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буркой (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Штактуэпль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Играющие делятся на две команды по пять — восемь человек. По жребию определяют, в какой команде будет бурка (национальный вид одежды). Старший (тамада) садится на землю, укрывшись буркой, а игроки этой команды располагаются вокруг, охраняя его. Другая команда, водящая, отходит от них на 20—30 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указанию тамады от водящих к соперникам идут два игрока. Увидев их, охрана спрашивает: «Кто идет?» Если идущие не отвечают, то вопрос задается повторно с целью заставить их заговорить. Не доходя 2—3 м. до бурки, ходоки останавливаются и по очереди отвечают: «Гости». «Если гости — проходите. Добро пожаловать!» — говорит тамада под буркой. Продвигаясь ближе к бурке,  пришедшие говорят: «Мы не гости, мы медведь и волк». После этого тамада, не снимав бурки, пытается угадать, кто подошел, и говорит с возмущением: «Так вы не гости, вы обманщики! Медведь — это... (имя игрока), а волк... (имя игрока)». Если пришедших узнали, они сразу убегают, а охрана их догоняет. Кого охрана осалит, тот становится пленником тамады.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водящая команда может посылать еще двух игроков к бурке.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88840"/>
            <a:ext cx="2771800" cy="46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99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357166"/>
            <a:ext cx="72866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тамада под буркой ошибается, то двое пришедших спокойно забирают двух игроков из его охраны и возвращаются к своим. Если угадывается имя только одного пришедшего, охрана устремляется за ним с целью его пленить, а другой (неузнанный) забирает с собой одного из охранников. Отгаданного охрана преследует до тех пор, пока он не добежит до своей команды, которая, став в круг, имитирует крепость с одними воро­тами, образованными при помощи поднятых рук. Когда преследующий уже в кругу, все опускают руки. Если охранники по инер­ции заскакивают в круг, они становятся пленниками. Пленные обеих команд прини­мают участие в игре своей новой коман­ды.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заканчивается, когда одна из групп пленила всех рядовых игроков.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игры: Идущая пара игроков заранее договаривается, кто из них волк, а кто — медведь. Первым на вопросы дол­жен отвечать медведь, а вторым волк; си­дящий под буркой тамада соответственно называет сначала имя медведя, затем волка. Подсматривать он не имеет права. Охрана должна стоять на линии рядом с буркой и бросаться в погоню за гостями только тогда, когда те начинают убегать.</a:t>
            </a:r>
          </a:p>
        </p:txBody>
      </p:sp>
    </p:spTree>
    <p:extLst>
      <p:ext uri="{BB962C8B-B14F-4D97-AF65-F5344CB8AC3E}">
        <p14:creationId xmlns:p14="http://schemas.microsoft.com/office/powerpoint/2010/main" val="10999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age1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65"/>
          <a:stretch/>
        </p:blipFill>
        <p:spPr bwMode="auto">
          <a:xfrm>
            <a:off x="7132546" y="620688"/>
            <a:ext cx="1260802" cy="7715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1571604" y="571480"/>
            <a:ext cx="540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Калмыцкие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народные игры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1603" y="1643050"/>
            <a:ext cx="75723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Игральные кости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Альчики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Забрасывание белого мяча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Цаган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монда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хаялган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Прятки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Булдат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наадлген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Кружится вокруг колышка 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(Гас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эрглген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026" name="Picture 2" descr="image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999" y="3737240"/>
            <a:ext cx="1862473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2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357166"/>
            <a:ext cx="685804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Прятки 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Булдат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наадлген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лесной опушке (в лесу, в парке) играющие оговаривают, где можно прятаться: за кустами, бугорком, деревьями. Образуется две группы, одна из которых разбегается врассыпную и прячется, а другая пускается на поиски спрятавшихся. В дальнейшем игроки меняются ролями.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игры: Подсматривать нельзя, пока одна группа детей прячется. Можно оговорить время, в течение которого следует найти всех игроков (например, досчитав до 10).</a:t>
            </a:r>
          </a:p>
        </p:txBody>
      </p:sp>
    </p:spTree>
    <p:extLst>
      <p:ext uri="{BB962C8B-B14F-4D97-AF65-F5344CB8AC3E}">
        <p14:creationId xmlns:p14="http://schemas.microsoft.com/office/powerpoint/2010/main" val="35746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94831"/>
            <a:ext cx="5369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Карельские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народные игры</a:t>
            </a:r>
          </a:p>
        </p:txBody>
      </p:sp>
      <p:pic>
        <p:nvPicPr>
          <p:cNvPr id="2050" name="Picture 2" descr="image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83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5984" y="1928802"/>
            <a:ext cx="658122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Мяч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Пятнашки на санках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гиппазил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есть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Оленпа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214290"/>
            <a:ext cx="707236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Мяч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Играющие делятся на две команды. Игроки одной команды рисуют для себя на площадке крепость — квадрат, каждая сторона которого равна пяти шагам. Игроки другой команды находятся в поле. Они подходят к крепости не ближе чем на пять шагов. У одного из нападающих в руках мяч. Он бросает его в защитников крепости. Тот, в кого попали, поднимает мячик и бросает его в наступающих, а те, в свою очередь, снова бросают мячик в защитников крепости. Промахнувшийся выбывает из игры.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игры: Наступающие бросают мяч с определенного расстояния, не ближе. Они могут увертываться от мяча защитников только в пределах поля, а защитники — в пределах крепости.</a:t>
            </a:r>
          </a:p>
        </p:txBody>
      </p:sp>
    </p:spTree>
    <p:extLst>
      <p:ext uri="{BB962C8B-B14F-4D97-AF65-F5344CB8AC3E}">
        <p14:creationId xmlns:p14="http://schemas.microsoft.com/office/powerpoint/2010/main" val="14381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594831"/>
            <a:ext cx="392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Игры народов Коми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image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7846"/>
            <a:ext cx="12477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85918" y="1857364"/>
            <a:ext cx="664887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Стой, олень!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Сувт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Охота на оленей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Коръясос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нярталом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Невод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Тыв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Ловля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оленей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Коръясос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куталом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06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188640"/>
            <a:ext cx="73580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Охота на оленей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Коръясос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нярталаон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куталом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Играющие делятся на две команды. Все становятся за чертой, проведенной на расстоянии 1,5 м от оленьих рогов (их количество зависит от числа детей в команде). В руках у каждого ребенка аркан. Он старается заарканить (поймать) оленя.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игры. Выигрывает тот, кто больше поймал оленей. Прежде чем играть в эту игру, надо научиться правильным приемам броска аркана. Набрасывать петлю на рога оленя следует по сигналу. Нельзя подходить к оленю ближе места, обозначенного чертой.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Варианты. Ловить одного оленя, т. е. набрасывать арканы на одни рога, могут сразу несколько человек. В этом случае они должны стоять не мешая друг другу.</a:t>
            </a:r>
          </a:p>
        </p:txBody>
      </p:sp>
      <p:pic>
        <p:nvPicPr>
          <p:cNvPr id="2050" name="Picture 2" descr="C:\Users\ДОУ126\Downloads\132256_html_m5963f5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59175"/>
            <a:ext cx="3365756" cy="211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3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00042"/>
            <a:ext cx="5453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Мордовские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народные игры</a:t>
            </a:r>
          </a:p>
        </p:txBody>
      </p:sp>
      <p:pic>
        <p:nvPicPr>
          <p:cNvPr id="4098" name="Picture 2" descr="image2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72" t="34369" r="1831"/>
          <a:stretch/>
        </p:blipFill>
        <p:spPr bwMode="auto">
          <a:xfrm>
            <a:off x="7308304" y="468875"/>
            <a:ext cx="1145309" cy="117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5984" y="1785926"/>
            <a:ext cx="50424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Котел!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Котелсо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налксема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Раю-раю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Салки (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Варенец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понгома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Круговой (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Мячень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кунсема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00388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16632"/>
            <a:ext cx="7286644" cy="734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700" b="1" u="sng" dirty="0" smtClean="0"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естественный спутник жизни ребенка, источник радостных эмоций, обладающий великой воспитательной силой.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Народные подвижные игры являются традиционным средством педагогики.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Испокон веков в них ярко отражался образ жизни людей, их быт, труд, национальные устои, представления о чести, смелости, мужестве, желание обладать силой, ловкостью, выносливостью, быстротой и красотой движений, проявлять смекалку, выдержку, творческую выдумку, находчивость, волю и стремление к победе. Народные игры являются неотъемлемой частью художественного и физического воспитания дошкольников,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 служат важным средством приобщения детей к национальной русской культуре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Радость движения сочетается с духовным обогащением детей. У них формируется устойчивое, заинтересованное, уважительное отношение к культуре родной страны, создается эмоционально положительная основа для развития патриотических чувств: любви и преданности Родине. По содержанию все народные игры классически лаконичны, выразительны и доступны ребенку. 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4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0"/>
            <a:ext cx="721523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Салки(Варенец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понгома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Ямки-салки роют по размеру мяча (3—4 см). Играющие встают около салок, а ведущий с расстояния 0,5—1 м катит мяч в одну из ямок, расположенных недалеко друг от друга. В чью салку попадет мяч, тот берет его, все дети разбегаются в стороны, а он должен мя­чом попасть в одного из играющих. Игрок, в которого попал мяч, становится ведущим.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игры: Бросать мячом можно только в ноги играющих и только с места.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000372"/>
            <a:ext cx="7143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Круговой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Мячень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кунсема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Играющие чертят большой круг, делятся на две равные команды и договариваются, кто будет в кругу, а кто за кругом. Те, кто остает­ся за кругом, распределившись равномерно, стараются попасть мячом в детей, находящих­ся в кругу. Если кому-либо в кругу удается поймать мяч, он старается попасть им в лю­бого ребенка за кругом. Если ему это удает­ся, то у него в запасе очко, если промахнется, то выходит из круга. Когда мяч запятнает всех детей, играющие меняются местами.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игры. Мяч можно ловить лишь с воздуха, от земли не считается. Оса­ленные выходят из круга. Ребенок, пой­мавший мяч и попавший в игрока за кругом, остается в кругу.  </a:t>
            </a:r>
          </a:p>
        </p:txBody>
      </p:sp>
    </p:spTree>
    <p:extLst>
      <p:ext uri="{BB962C8B-B14F-4D97-AF65-F5344CB8AC3E}">
        <p14:creationId xmlns:p14="http://schemas.microsoft.com/office/powerpoint/2010/main" val="23010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94831"/>
            <a:ext cx="5111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Татарские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народные игры</a:t>
            </a:r>
          </a:p>
        </p:txBody>
      </p:sp>
      <p:pic>
        <p:nvPicPr>
          <p:cNvPr id="5122" name="Picture 2" descr="image3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2" r="13495"/>
          <a:stretch/>
        </p:blipFill>
        <p:spPr bwMode="auto">
          <a:xfrm>
            <a:off x="7452320" y="467678"/>
            <a:ext cx="1145309" cy="117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8794" y="1571612"/>
            <a:ext cx="700092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Продаем горшки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Чулмак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Серый волк (Сары буре)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Скок-перескок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Кучтем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-куч)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Хлопушки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Абакле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Займи место (Буш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урын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Тотыш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Жмурки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Кузбайлау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3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144" y="642918"/>
            <a:ext cx="749057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Тимербай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Лисички и курочки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Тельки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хам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тавыклар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Угадай и догони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читанме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бузме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первый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Узыш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дальше бросит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Ыргыту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Мяч по кругу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Теенчек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цены)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Спутанные кони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Тышаулы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атлар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Перехватчики (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Куышу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357166"/>
            <a:ext cx="650085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Тимербай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Играющие, взявшись за руки, делают круг. Выбирают водящего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Тимербая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 становится в центре круга . Водящий говорит: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Пять детей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Тимербая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Дружно, весело играют.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речке быстро искупались,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Нашалились, накупались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Хорошенечко отмылись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красиво нарядились.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ни есть, ни пить не стали,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лес под вечер побежали,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Друг на друга поглядели,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Сделали вот так </a:t>
            </a: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последними словами водящий делает какое-нибудь движение . Все должны повторить его. Затем водящий выбирает кого-нибудь вместо себя.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игры: Движения, которые уже показывали, повторять нельзя.  В игре можно использовать различные предметы (мячи, косички, ленточки).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0898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28604"/>
            <a:ext cx="65008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Итак, народные игры в комплексе с другими воспитательными средствами представляют собой основу начального этапа формирования гармонически развитой, активной личности, сочетающей в себе духовное богатство, моральную чистоту и физическое совершенство. Работая с детьми, педагогу надо помнить, что впечатления детства глубоки и неизгладимы в памяти взрослого человека. Они образуют фундамент для развития его нравственных чувств, сознания и дальнейшего проявления их в общественно полезной и творческой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9575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806694"/>
            <a:ext cx="5080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/>
              <a:t>Спасибо за внимание!</a:t>
            </a:r>
            <a:endParaRPr lang="ru-RU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348038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1230" y="332656"/>
            <a:ext cx="68580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вызывают активную работу мысли, способствуют расширению кругозора, уточнению представлений об окружающем мире, совершенствованию всех психических процессов, стимулируют переход детского организма к более высокой ступени развития. Именно поэтому игра признана ведущей деятельностью ребенка-дошкольника.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народных играх много юмора, шуток, соревновательного задора; движения точны и образны, часто сопровождаются неожиданными веселыми моментами, заманчивыми и любимыми детьми считалками, жеребьевками,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потешками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сохраняют свою художественную прелесть, эстетическое значение и составляют ценнейший, неповторимый игровой фольклор.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3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31238"/>
            <a:ext cx="1143000" cy="12500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8500" y="411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428604"/>
            <a:ext cx="553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Башкирские народные игры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2285992"/>
            <a:ext cx="66400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Юрта 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Тирмэ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Медный Пень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Бакыр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букен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Палка-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Кидалка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Сойош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таяк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Липкие  пеньки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Йэбешкек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букендер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Стрелок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Уксы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0"/>
            <a:ext cx="72186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Юрта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Тирмэ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игре участвуют четыре подгруппы детей, каждая из которых образует круг по углам площадки. В центре каждого круга стоит стул, на котором повешен платок с национальным узором. Взявшись за руки, все идут четырьмя кругами переменным шагом и поют: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Мы, веселые ребята,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Соберемся все в кружок.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Поиграем, и попляшем,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помчимся на лужок.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мелодию без слов ребята переменным шагом перемещаются в общий круг. По окончании музыки они быстро бегут к своим стульям, берут платок и натягивают его над головой в виде шатра (крыши), получается юрта.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игры.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окончанием музыки надо быстро подбежать к своему стулу и образовать юрту. Выигрывает группа детей, первой построившая юрту.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5" b="16636"/>
          <a:stretch/>
        </p:blipFill>
        <p:spPr>
          <a:xfrm>
            <a:off x="5215603" y="5083791"/>
            <a:ext cx="3271943" cy="177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85728"/>
            <a:ext cx="576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Бурятские народные игры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mag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680"/>
            <a:ext cx="1143000" cy="12500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8498" y="3933056"/>
            <a:ext cx="47320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800" b="1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129765"/>
            <a:ext cx="842968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Табун (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Хурэг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адуун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Иголка, нитка и узелок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утахн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зангилаа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Волк и ягнята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Шоно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хурьган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Ищем палочку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бэдэрхе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Бабки лодыжки (Шагай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наадан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Стрельба по соломенным бабкам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Сурхарбан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0"/>
            <a:ext cx="721520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Бабки-лодыжки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Шагай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Несколько лодыжек расставляют в ряд друг против друга по краям стола. Игроки разделяются на две команды. Они по очереди щелкают любую лодыжку из своего ряда в противоположную сторону. Сбитые лодыжки соперников они забирают себе. Выигрывает та команда, которая больше сбила лодыжек.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Большим пальцем щелкают по одной лодыжке, чтобы попасть в другую. Если попадание было удачным, то игрок сшибает следующую и т.д. Сбитые лодыжки забирает себе.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Бег лодыжек: игрок щелчками по лодыжкам добивается, чтобы его лодыжки обогнали лодыжки соперника.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баранов: два игрока одновременно щелчками с противоположных сторон пускают друг на друга лодыжки. Побеждает тот, чья лодыжка упала на бок или перевернулась.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Кидание лодыжек с ладони вверх. Пока одна летит вверх, надо собрать в кучу лодыжки, расположенные врассыпную на столе.</a:t>
            </a:r>
            <a:r>
              <a:rPr lang="ru-RU" b="1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70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Дагестанские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народные игры</a:t>
            </a:r>
          </a:p>
        </p:txBody>
      </p:sp>
      <p:pic>
        <p:nvPicPr>
          <p:cNvPr id="2050" name="Picture 2" descr="image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5" t="34973" r="14806"/>
          <a:stretch/>
        </p:blipFill>
        <p:spPr bwMode="auto">
          <a:xfrm>
            <a:off x="7380312" y="548680"/>
            <a:ext cx="110836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14546" y="1357298"/>
            <a:ext cx="48577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Выбей из круга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Палочка-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стукалочка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Надень папаху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Подними платок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Цикун-ция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Слепой медведь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 к реке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Достань шапку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colorTemperature colorTemp="1625"/>
                    </a14:imgEffect>
                    <a14:imgEffect>
                      <a14:saturation sat="0"/>
                    </a14:imgEffect>
                    <a14:imgEffect>
                      <a14:brightnessContrast bright="59000" contrast="43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116632"/>
            <a:ext cx="6624736" cy="4618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Надень папаху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Папахныгий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Мальчик-джигит сидит на стуле. На восемь — десять шагов от него отводят водящего, поворачивают лицом к джигиту, чтобы водящий сориентировался, где тот сидит. Водящему завязывают глаза, поворачивают кругом, дают в руку папаху. Он должен сделать опре­деленное количество шагов и надеть папаху па джигита. Остальные участники игры счи­тают вслух шаги водящего и болеют за него. При повторении игры на роль водящего и джигита назначаются другие дети.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игры: Водящий не должен под­сматривать; играющие не должны помогать водящему, подсказывать ему.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r="20704"/>
          <a:stretch/>
        </p:blipFill>
        <p:spPr>
          <a:xfrm>
            <a:off x="107504" y="3053444"/>
            <a:ext cx="2304256" cy="370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37444"/>
            <a:ext cx="1899948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443</TotalTime>
  <Words>2142</Words>
  <Application>Microsoft Office PowerPoint</Application>
  <PresentationFormat>Экран (4:3)</PresentationFormat>
  <Paragraphs>166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ДОУ126</dc:creator>
  <cp:lastModifiedBy>126</cp:lastModifiedBy>
  <cp:revision>41</cp:revision>
  <dcterms:created xsi:type="dcterms:W3CDTF">2015-10-12T07:27:22Z</dcterms:created>
  <dcterms:modified xsi:type="dcterms:W3CDTF">2015-10-13T09:52:46Z</dcterms:modified>
</cp:coreProperties>
</file>