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610600" cy="208756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Арифметика  для  малышей.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Выполнила :</a:t>
            </a:r>
            <a:r>
              <a:rPr lang="ru-RU" sz="2400" b="1" dirty="0" err="1" smtClean="0">
                <a:solidFill>
                  <a:srgbClr val="FF0000"/>
                </a:solidFill>
                <a:latin typeface="Monotype Corsiva" pitchFamily="66" charset="0"/>
              </a:rPr>
              <a:t>Сергунина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 Ирина Николаевна </a:t>
            </a:r>
            <a:b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Сотрудник ГБОУ СОШ «ОЦ» с. Кротовка.</a:t>
            </a: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6600" dirty="0">
              <a:latin typeface="Monotype Corsiva" pitchFamily="66" charset="0"/>
            </a:endParaRPr>
          </a:p>
        </p:txBody>
      </p:sp>
      <p:pic>
        <p:nvPicPr>
          <p:cNvPr id="2050" name="Picture 2" descr="C:\Users\Ирина\Desktop\Новая папка\Новая папка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03862"/>
            <a:ext cx="6166144" cy="4554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3733800" cy="208756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Вырос гриб в тени осины.</a:t>
            </a:r>
            <a: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сначала был один.    </a:t>
            </a:r>
            <a:b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 второй грибок пробился, </a:t>
            </a:r>
            <a:b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Рядом с первым очутился.</a:t>
            </a:r>
            <a:br>
              <a:rPr lang="ru-RU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Стала их считать сова: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Получилось ровно два</a:t>
            </a: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Новая папка\Новая папка\108.jpg"/>
          <p:cNvPicPr>
            <a:picLocks noChangeAspect="1" noChangeArrowheads="1"/>
          </p:cNvPicPr>
          <p:nvPr/>
        </p:nvPicPr>
        <p:blipFill>
          <a:blip r:embed="rId2"/>
          <a:srcRect b="26752"/>
          <a:stretch>
            <a:fillRect/>
          </a:stretch>
        </p:blipFill>
        <p:spPr bwMode="auto">
          <a:xfrm>
            <a:off x="3200400" y="0"/>
            <a:ext cx="5943600" cy="6563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C:\Users\Ирина\Desktop\Новая папка\Новая папка\108.jpg"/>
          <p:cNvPicPr>
            <a:picLocks noChangeAspect="1" noChangeArrowheads="1"/>
          </p:cNvPicPr>
          <p:nvPr/>
        </p:nvPicPr>
        <p:blipFill>
          <a:blip r:embed="rId2"/>
          <a:srcRect l="34783" t="59777" r="49068" b="26752"/>
          <a:stretch>
            <a:fillRect/>
          </a:stretch>
        </p:blipFill>
        <p:spPr bwMode="auto">
          <a:xfrm>
            <a:off x="5105400" y="4191000"/>
            <a:ext cx="990600" cy="1125415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6172200" y="-533400"/>
            <a:ext cx="990600" cy="198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</a:t>
            </a:r>
            <a:endParaRPr lang="ru-RU" sz="1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4" descr="109.jpg"/>
          <p:cNvPicPr>
            <a:picLocks noChangeAspect="1"/>
          </p:cNvPicPr>
          <p:nvPr/>
        </p:nvPicPr>
        <p:blipFill>
          <a:blip r:embed="rId2"/>
          <a:srcRect b="27632"/>
          <a:stretch>
            <a:fillRect/>
          </a:stretch>
        </p:blipFill>
        <p:spPr>
          <a:xfrm>
            <a:off x="2997200" y="304800"/>
            <a:ext cx="6146800" cy="6096000"/>
          </a:xfrm>
          <a:prstGeom prst="rect">
            <a:avLst/>
          </a:prstGeom>
        </p:spPr>
      </p:pic>
      <p:pic>
        <p:nvPicPr>
          <p:cNvPr id="5" name="Содержимое 4" descr="109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64463" t="24477" b="60198"/>
          <a:stretch>
            <a:fillRect/>
          </a:stretch>
        </p:blipFill>
        <p:spPr>
          <a:xfrm>
            <a:off x="6781800" y="3352800"/>
            <a:ext cx="2514600" cy="121920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38100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Два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ципленка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у дорожки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спеша клевали крошки.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Подбежал к ним старший брат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И- прибавилось цыплят.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Запищали братья звонко…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Три теперь у нас цыпленка</a:t>
            </a:r>
            <a:r>
              <a:rPr lang="ru-RU" sz="2000" b="1" dirty="0" smtClean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0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8" name="Содержимое 4" descr="109.jpg"/>
          <p:cNvPicPr>
            <a:picLocks noChangeAspect="1"/>
          </p:cNvPicPr>
          <p:nvPr/>
        </p:nvPicPr>
        <p:blipFill>
          <a:blip r:embed="rId2"/>
          <a:srcRect l="23553" t="52467" r="36777" b="26691"/>
          <a:stretch>
            <a:fillRect/>
          </a:stretch>
        </p:blipFill>
        <p:spPr>
          <a:xfrm>
            <a:off x="6400800" y="4419600"/>
            <a:ext cx="27432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b="26214"/>
          <a:stretch>
            <a:fillRect/>
          </a:stretch>
        </p:blipFill>
        <p:spPr>
          <a:xfrm>
            <a:off x="1066800" y="0"/>
            <a:ext cx="6160835" cy="6483157"/>
          </a:xfrm>
        </p:spPr>
      </p:pic>
      <p:sp>
        <p:nvSpPr>
          <p:cNvPr id="7" name="TextBox 6"/>
          <p:cNvSpPr txBox="1"/>
          <p:nvPr/>
        </p:nvSpPr>
        <p:spPr>
          <a:xfrm>
            <a:off x="4495800" y="-2286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4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600" y="304800"/>
            <a:ext cx="3352800" cy="1524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Белка шишки собирала,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Собирала и считала.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Забиралась на сосну, Прибавляла к трем – одну.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Было шишек три сначала ,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А теперь четыре стало.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4" name="Содержимое 4" descr="110.jpg"/>
          <p:cNvPicPr>
            <a:picLocks noChangeAspect="1"/>
          </p:cNvPicPr>
          <p:nvPr/>
        </p:nvPicPr>
        <p:blipFill>
          <a:blip r:embed="rId2"/>
          <a:srcRect l="69231" t="22474" r="15385" b="72132"/>
          <a:stretch>
            <a:fillRect/>
          </a:stretch>
        </p:blipFill>
        <p:spPr>
          <a:xfrm>
            <a:off x="4572000" y="3505200"/>
            <a:ext cx="762000" cy="762000"/>
          </a:xfrm>
          <a:prstGeom prst="rect">
            <a:avLst/>
          </a:prstGeom>
        </p:spPr>
      </p:pic>
      <p:pic>
        <p:nvPicPr>
          <p:cNvPr id="19" name="Содержимое 4" descr="1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50711" t="51167" r="25789" b="45363"/>
          <a:stretch>
            <a:fillRect/>
          </a:stretch>
        </p:blipFill>
        <p:spPr>
          <a:xfrm>
            <a:off x="4343400" y="4267200"/>
            <a:ext cx="12192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рина\Desktop\Новая папка\Новая папка\112.jpg"/>
          <p:cNvPicPr>
            <a:picLocks noChangeAspect="1" noChangeArrowheads="1"/>
          </p:cNvPicPr>
          <p:nvPr/>
        </p:nvPicPr>
        <p:blipFill>
          <a:blip r:embed="rId2"/>
          <a:srcRect l="45556" t="64444" r="-4814" b="26666"/>
          <a:stretch>
            <a:fillRect/>
          </a:stretch>
        </p:blipFill>
        <p:spPr bwMode="auto">
          <a:xfrm>
            <a:off x="3505200" y="4724400"/>
            <a:ext cx="3048000" cy="609600"/>
          </a:xfrm>
          <a:prstGeom prst="rect">
            <a:avLst/>
          </a:prstGeom>
          <a:noFill/>
        </p:spPr>
      </p:pic>
      <p:pic>
        <p:nvPicPr>
          <p:cNvPr id="6" name="Содержимое 4" descr="1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b="36283"/>
          <a:stretch>
            <a:fillRect/>
          </a:stretch>
        </p:blipFill>
        <p:spPr>
          <a:xfrm>
            <a:off x="990600" y="0"/>
            <a:ext cx="5562600" cy="4725749"/>
          </a:xfrm>
        </p:spPr>
      </p:pic>
      <p:pic>
        <p:nvPicPr>
          <p:cNvPr id="5" name="Содержимое 4" descr="1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60449" r="53994" b="4520"/>
          <a:stretch>
            <a:fillRect/>
          </a:stretch>
        </p:blipFill>
        <p:spPr>
          <a:xfrm>
            <a:off x="990600" y="4495800"/>
            <a:ext cx="2514600" cy="2362200"/>
          </a:xfrm>
        </p:spPr>
      </p:pic>
      <p:sp>
        <p:nvSpPr>
          <p:cNvPr id="7" name="TextBox 6"/>
          <p:cNvSpPr txBox="1"/>
          <p:nvPr/>
        </p:nvSpPr>
        <p:spPr>
          <a:xfrm>
            <a:off x="3581400" y="-228600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:\Users\Ирина\Desktop\Новая папка\Новая папка\112.jpg"/>
          <p:cNvPicPr>
            <a:picLocks noChangeAspect="1" noChangeArrowheads="1"/>
          </p:cNvPicPr>
          <p:nvPr/>
        </p:nvPicPr>
        <p:blipFill>
          <a:blip r:embed="rId2"/>
          <a:srcRect t="70201" r="81198" b="20313"/>
          <a:stretch>
            <a:fillRect/>
          </a:stretch>
        </p:blipFill>
        <p:spPr bwMode="auto">
          <a:xfrm>
            <a:off x="3505200" y="5334000"/>
            <a:ext cx="2895600" cy="1524000"/>
          </a:xfrm>
          <a:prstGeom prst="rect">
            <a:avLst/>
          </a:prstGeom>
          <a:noFill/>
        </p:spPr>
      </p:pic>
      <p:pic>
        <p:nvPicPr>
          <p:cNvPr id="1026" name="Picture 2" descr="C:\Users\Ирина\Desktop\Новая папка\Новая папка\112.jpg"/>
          <p:cNvPicPr>
            <a:picLocks noChangeAspect="1" noChangeArrowheads="1"/>
          </p:cNvPicPr>
          <p:nvPr/>
        </p:nvPicPr>
        <p:blipFill>
          <a:blip r:embed="rId2"/>
          <a:srcRect t="66406" r="80208" b="20313"/>
          <a:stretch>
            <a:fillRect/>
          </a:stretch>
        </p:blipFill>
        <p:spPr bwMode="auto">
          <a:xfrm>
            <a:off x="990600" y="4648200"/>
            <a:ext cx="5486400" cy="2209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8400" y="4572000"/>
            <a:ext cx="2895600" cy="1905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Четыре лягушонка </a:t>
            </a:r>
            <a:br>
              <a:rPr lang="ru-RU" sz="2000" b="1" dirty="0" smtClean="0"/>
            </a:br>
            <a:r>
              <a:rPr lang="ru-RU" sz="2000" b="1" dirty="0" smtClean="0"/>
              <a:t>Устроились на кочке,</a:t>
            </a:r>
            <a:br>
              <a:rPr lang="ru-RU" sz="2000" b="1" dirty="0" smtClean="0"/>
            </a:br>
            <a:r>
              <a:rPr lang="ru-RU" sz="2000" b="1" dirty="0" smtClean="0"/>
              <a:t>А рядом их сестренка</a:t>
            </a:r>
            <a:br>
              <a:rPr lang="ru-RU" sz="2000" b="1" dirty="0" smtClean="0"/>
            </a:br>
            <a:r>
              <a:rPr lang="ru-RU" sz="2000" b="1" dirty="0" smtClean="0"/>
              <a:t>Сестренка на листочке.</a:t>
            </a:r>
            <a:br>
              <a:rPr lang="ru-RU" sz="2000" b="1" dirty="0" smtClean="0"/>
            </a:br>
            <a:r>
              <a:rPr lang="ru-RU" sz="2000" b="1" dirty="0" smtClean="0"/>
              <a:t>Легко нам их считать,</a:t>
            </a:r>
            <a:br>
              <a:rPr lang="ru-RU" sz="2000" b="1" dirty="0" smtClean="0"/>
            </a:br>
            <a:r>
              <a:rPr lang="ru-RU" sz="2000" b="1" dirty="0" smtClean="0"/>
              <a:t>Всего их будет пять.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48</Words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Арифметика  для  малышей. Выполнила :Сергунина Ирина Николаевна  Сотрудник ГБОУ СОШ «ОЦ» с. Кротовка. </vt:lpstr>
      <vt:lpstr>Вырос гриб в тени осины.  Он сначала был один.     Тут второй грибок пробился,  Рядом с первым очутился. Стала их считать сова: Получилось ровно два.</vt:lpstr>
      <vt:lpstr>Слайд 3</vt:lpstr>
      <vt:lpstr>Белка шишки собирала, Собирала и считала. Забиралась на сосну, Прибавляла к трем – одну. Было шишек три сначала , А теперь четыре стало. </vt:lpstr>
      <vt:lpstr>Четыре лягушонка  Устроились на кочке, А рядом их сестренка Сестренка на листочке. Легко нам их считать, Всего их будет пять.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16</cp:revision>
  <dcterms:created xsi:type="dcterms:W3CDTF">2015-09-15T17:09:41Z</dcterms:created>
  <dcterms:modified xsi:type="dcterms:W3CDTF">2015-09-30T17:47:01Z</dcterms:modified>
</cp:coreProperties>
</file>