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554E8-0028-49E6-A6AF-893EA3A82F91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A7B4D-5021-431B-B13A-878D21B56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DC00-3313-419F-A99F-72198D7F7953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9194-2A03-4BAB-8EE1-DAF44AE4F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DC00-3313-419F-A99F-72198D7F7953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9194-2A03-4BAB-8EE1-DAF44AE4F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DC00-3313-419F-A99F-72198D7F7953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9194-2A03-4BAB-8EE1-DAF44AE4F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DC00-3313-419F-A99F-72198D7F7953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9194-2A03-4BAB-8EE1-DAF44AE4F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DC00-3313-419F-A99F-72198D7F7953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9194-2A03-4BAB-8EE1-DAF44AE4F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DC00-3313-419F-A99F-72198D7F7953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9194-2A03-4BAB-8EE1-DAF44AE4F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DC00-3313-419F-A99F-72198D7F7953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9194-2A03-4BAB-8EE1-DAF44AE4F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DC00-3313-419F-A99F-72198D7F7953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9194-2A03-4BAB-8EE1-DAF44AE4F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DC00-3313-419F-A99F-72198D7F7953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9194-2A03-4BAB-8EE1-DAF44AE4F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DC00-3313-419F-A99F-72198D7F7953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9194-2A03-4BAB-8EE1-DAF44AE4F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DC00-3313-419F-A99F-72198D7F7953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9194-2A03-4BAB-8EE1-DAF44AE4F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DC00-3313-419F-A99F-72198D7F7953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C9194-2A03-4BAB-8EE1-DAF44AE4F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9 &amp;Icy;&amp;yucy;&amp;ncy;&amp;yacy; 2013 - &amp;Ucy;&amp;mcy;&amp;ncy;&amp;ycy;&amp;jcy; &amp;scy;&amp;acy;&amp;jcy;&amp;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1939213" cy="145441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ffectLst>
            <a:softEdge rad="63500"/>
          </a:effectLst>
        </p:spPr>
      </p:pic>
      <p:pic>
        <p:nvPicPr>
          <p:cNvPr id="1030" name="Picture 6" descr="http://img1.liveinternet.ru/images/attach/c/3/75/653/75653043_large_3419483_chariot_r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653136"/>
            <a:ext cx="2320216" cy="133437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32" name="Picture 8" descr="http://upload.wikimedia.org/wikipedia/commons/e/e7/Everest_North_Face_toward_Base_Camp_Tibet_Luca_Galuzzi_2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88640"/>
            <a:ext cx="1967300" cy="131153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34" name="Picture 10" descr="https://ticketforplane.ru/sites/default/files/Avtor/images/201317071727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665466"/>
            <a:ext cx="1714512" cy="130510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146" name="Picture 2" descr="&amp;Kcy;&amp;ucy;&amp;rcy;&amp;scy; &amp;iecy;&amp;vcy;&amp;rcy;&amp;ocy; &amp;ncy;&amp;acy; 21 - &amp;Kcy;&amp;ocy;&amp;lcy;&amp;lcy;&amp;iecy;&amp;kcy;&amp;tscy;&amp;icy;&amp;yacy; &amp;rcy;&amp;iecy;&amp;fcy;&amp;iecy;&amp;rcy;&amp;acy;&amp;tcy;&amp;ocy;&amp;vcy; &amp;pcy;&amp;ocy; &amp;bcy;&amp;icy;&amp;ocy;&amp;lcy;&amp;ocy;&amp;gcy;&amp;icy;&amp;icy;, &amp;gcy;&amp;iecy;&amp;ocy;&amp;rcy;&amp;gcy;&amp;acy;&amp;fcy;&amp;icy;&amp;icy; &amp;icy; &amp;Ocy;&amp;Bcy;&amp;ZH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2143116"/>
            <a:ext cx="2952328" cy="1641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 &amp;Mcy;&amp;acy;&amp;lcy;&amp;ocy;&amp;pcy;&amp;ocy;&amp;ncy;&amp;yacy;&amp;tcy;&amp;ncy;&amp;ycy;&amp;khcy; &amp;icy; &amp;icy;&amp;ncy;&amp;tcy;&amp;iecy;&amp;rcy;&amp;iecy;&amp;scy;&amp;ncy;&amp;ycy;&amp;khcy; &amp;fcy;&amp;acy;&amp;kcy;&amp;tcy;&amp;ocy;&amp;vcy; &amp;ocy;&amp;bcy; &amp;Acy;&amp;z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404664"/>
            <a:ext cx="1855585" cy="1309824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28" name="Picture 4" descr="&amp;TScy;&amp;iecy;&amp;lcy;&amp;softcy; &amp;pcy;&amp;ocy;&amp;scy;&amp;tcy;&amp;acy;&amp;vcy;&amp;lcy;&amp;iecy;&amp;ncy;&amp;acy;,&amp;mcy;&amp;ocy;&amp;tcy;&amp;icy;&amp;vcy;&amp;acy;&amp;tscy;&amp;icy;&amp;yacy; &amp;ncy;&amp;acy;&amp;jcy;&amp;dcy;&amp;iecy;&amp;ncy;&amp;acy;, &amp;acy; &amp;zcy;&amp;ncy;&amp;acy;&amp;chcy;&amp;icy;&amp;tcy; &amp;vcy;&amp;scy;&amp;iecy; &amp;pcy;&amp;ocy;&amp;lcy;&amp;ucy;&amp;chcy;&amp;icy;&amp;tcy;&amp;scy;&amp;yacy;!&amp;Ocy;&amp;tcy; 90 &amp;kcy; 70 &amp;kcy;&amp;gcy; - &amp;scy;&amp;tcy;&amp;rcy;&amp;acy;&amp;ncy;&amp;icy;&amp;tscy;&amp;acy; 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4664"/>
            <a:ext cx="1857388" cy="1248737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30" name="Picture 6" descr="&amp;Fcy;&amp;ocy;&amp;tcy;&amp;ocy; &amp;zhcy;&amp;icy;&amp;zcy;&amp;ncy;&amp;softcy; - &amp;scy;&amp;lcy;&amp;acy;&amp;jcy;&amp;dcy;&amp;shcy;&amp;ocy;&amp;ucy; - &amp;kcy;&amp;ocy;&amp;rcy;&amp;ncy;&amp;iecy;&amp;vcy;&amp;ocy;&amp;jcy; &amp;kcy;&amp;acy;&amp;tcy;&amp;acy;&amp;lcy;&amp;ocy;&amp;gcy; - &amp;TScy;&amp;vcy;&amp;iecy;&amp;tcy;&amp;iecy;&amp;ncy;&amp;icy;&amp;iecy; &amp;scy;&amp;acy;&amp;kcy;&amp;ucy;&amp;rcy;&amp;y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15037"/>
            <a:ext cx="2035696" cy="147128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32" name="Picture 8" descr="&amp;Ocy;&amp;tcy;&amp;vcy;&amp;iecy;&amp;tcy;&amp;ycy;@Mail.Ru: &amp;CHcy;&amp;tcy;&amp;ocy; &amp;scy;&amp;icy;&amp;mcy;&amp;vcy;&amp;ocy;&amp;lcy;&amp;icy;&amp;zcy;&amp;icy;&amp;rcy;&amp;ucy;&amp;iecy;&amp;tcy; &amp;kcy;&amp;icy;&amp;tcy;&amp;acy;&amp;jcy;&amp;scy;&amp;kcy;&amp;icy;&amp;jcy; &amp;dcy;&amp;rcy;&amp;acy;&amp;kcy;&amp;ocy;&amp;ncy;?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84983"/>
            <a:ext cx="1811285" cy="135846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humbs.dreamstime.com/thumblarge_354/1232084508JIke4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249216" cy="1790543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26" name="Picture 2" descr="&amp;Fcy;&amp;ocy;&amp;tcy;&amp;ocy;&amp;gcy;&amp;rcy;&amp;acy;&amp;fcy;&amp;icy;&amp;yacy; &amp;Kcy;&amp;ocy;&amp;rcy;&amp;ocy;&amp;vcy;&amp;ucy; &amp;scy;&amp;vcy;&amp;ocy;&amp;yucy; &amp;ncy;&amp;iecy; &amp;pcy;&amp;rcy;&amp;ocy;&amp;dcy;&amp;acy;&amp;mcy; &amp;ncy;&amp;icy;&amp;kcy;&amp;ocy;&amp;mcy;&amp;ucy; - &amp;Tcy;&amp;acy;&amp;kcy;&amp;acy;&amp;yacy; &amp;scy;&amp;kcy;&amp;ocy;&amp;tcy;&amp;icy;&amp;ncy;&amp;acy; &amp;ncy;&amp;ucy;&amp;zhcy;&amp;ncy;&amp;acy; &amp;scy;&amp;acy;&amp;mcy;&amp;ocy;&amp;mcy;&amp;ucy;! &amp;icy;&amp;zcy; &amp;rcy;&amp;acy;&amp;zcy;&amp;dcy;&amp;iecy;&amp;lcy;&amp;acy; &amp;pcy;&amp;ucy;&amp;tcy;&amp;iecy;&amp;shcy;&amp;iecy;&amp;scy;&amp;tcy;&amp;vcy;&amp;icy;&amp;yacy; 2547855 - &amp;fcy;&amp;ocy;&amp;tcy;&amp;ocy;.&amp;scy;&amp;acy;&amp;jcy;&amp;tcy; - Photosight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48"/>
            <a:ext cx="2151033" cy="152527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28" name="Picture 4" descr="&amp;Icy;&amp;ncy;&amp;dcy;&amp;icy;&amp;yacy;, &amp;dcy;&amp;ocy;&amp;scy;&amp;tcy;&amp;ocy;&amp;pcy;&amp;rcy;&amp;icy;&amp;mcy;&amp;iecy;&amp;chcy;&amp;acy;&amp;tcy;&amp;iecy;&amp;lcy;&amp;softcy;&amp;ncy;&amp;ocy;&amp;scy;&amp;tcy;&amp;icy;, &amp;ncy;&amp;ocy;&amp;vcy;&amp;ocy;&amp;scy;&amp;tcy;&amp;i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01008"/>
            <a:ext cx="1865534" cy="135675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32" name="Picture 8" descr="&amp;Fcy;&amp;iecy;&amp;scy;&amp;tcy;&amp;icy;&amp;vcy;&amp;acy;&amp;lcy;&amp;softcy; &amp;zcy;&amp;mcy;&amp;iecy;&amp;jcy; &amp;vcy; &amp;Icy;&amp;ncy;&amp;dcy;&amp;icy;&amp;icy; (25 &amp;fcy;&amp;ocy;&amp;tcy;&amp;ocy;) &quot; seie.ru - &amp;Icy;&amp;ncy;&amp;tcy;&amp;iecy;&amp;rcy;&amp;iecy;&amp;scy;&amp;ncy;&amp;ocy;&amp;iecy; &amp;vcy; &amp;scy;&amp;iecy;&amp;tcy;&amp;icy;: &amp;Acy;&amp;vcy;&amp;tcy;&amp;ocy;, &amp;Acy;&amp;ncy;&amp;iecy;&amp;kcy;&amp;dcy;&amp;ocy;&amp;tcy;&amp;ycy;, &amp;Vcy;&amp;icy;&amp;dcy;&amp;iecy;&amp;ocy;, &amp;ZHcy;&amp;icy;&amp;vcy;&amp;ocy;&amp;tcy;&amp;ncy;&amp;ycy;&amp;iecy;, &amp;Icy;&amp;ncy;&amp;tcy;&amp;iecy;&amp;rcy;&amp;iecy;&amp;scy;&amp;ncy;&amp;ocy;&amp;iecy;, &amp;Icy;&amp;scy;&amp;tcy;&amp;ocy;&amp;rcy;&amp;icy;&amp;icy;, &amp;Kcy;&amp;rcy;&amp;iecy;&amp;acy;&amp;tcy;&amp;icy;&amp;vcy;, &amp;P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501008"/>
            <a:ext cx="1106340" cy="153893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34" name="Picture 10" descr="&amp;Zcy;&amp;ocy;&amp;lcy;&amp;ocy;&amp;tcy;&amp;ocy;&amp;jcy; &amp;Vcy;&amp;ocy;&amp;lcy;&amp;chcy;&amp;acy;&amp;rcy;&amp;acy; &amp;Vcy;&amp;iecy;&amp;rcy;&amp;scy;&amp;icy;&amp;yacy; &amp;dcy;&amp;lcy;&amp;yacy; &amp;pcy;&amp;iecy;&amp;chcy;&amp;acy;&amp;tcy;&amp;icy; &amp;Scy;&amp;vcy;&amp;acy;&amp;dcy;&amp;softcy;&amp;bcy;&amp;acy; &amp;zhcy;&amp;acy;&amp;bcy; &amp;vcy; &amp;Icy;&amp;ncy;&amp;dcy;&amp;icy;&amp;icy; (6 &amp;fcy;&amp;ocy;&amp;tcy;…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3501008"/>
            <a:ext cx="998028" cy="149962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36" name="Picture 12" descr="&amp;Tcy;&amp;acy;&amp;ocy;&amp;bcy;&amp;acy;&amp;ocy;(Taobao.com) &amp;Pcy;&amp;lcy;&amp;acy;&amp;tcy;&amp;softcy;&amp;yacy; &amp;icy; &amp;scy;&amp;acy;&amp;rcy;&amp;acy;&amp;fcy;&amp;acy;&amp;ncy;&amp;ycy;, &amp;Icy;&amp;ncy;&amp;dcy;&amp;icy;&amp;jcy;&amp;scy;&amp;kcy;&amp;icy;&amp;iecy; &amp;scy;&amp;acy;&amp;rcy;&amp;icy; &amp;scy; &amp;pcy;&amp;acy;&amp;iecy;&amp;tcy;&amp;kcy;&amp;acy;&amp;mcy;&amp;icy; - yabaowood.r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188527"/>
            <a:ext cx="1125454" cy="1668837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aliningradcity.ru &amp;Ncy;&amp;ocy;&amp;vcy;&amp;ocy;&amp;scy;&amp;tcy;&amp;icy; &amp;Vcy; &amp;Acy;&amp;fcy;&amp;rcy;&amp;icy;&amp;kcy;&amp;iecy; &amp;yacy;&amp;dcy;&amp;ocy;&amp;vcy;&amp;icy;&amp;tcy;&amp;acy;&amp;yacy; &amp;zcy;&amp;mcy;&amp;iecy;&amp;yacy; &amp;pcy;&amp;ocy;&amp;kcy;&amp;ucy;&amp;scy;&amp;acy;&amp;lcy;&amp;acy; &amp;rcy;&amp;ocy;&amp;scy;&amp;scy;&amp;icy;&amp;yacy;&amp;ncy;&amp;kcy;&amp;u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941168"/>
            <a:ext cx="1146428" cy="96766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7412" name="Picture 4" descr="Gallery For Black Mamba Snake Mou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630723"/>
            <a:ext cx="1799309" cy="101285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7414" name="Picture 6" descr="&amp;Vcy;&amp;ocy; &amp;Fcy;&amp;lcy;&amp;ocy;&amp;rcy;&amp;icy;&amp;dcy;&amp;iecy; &amp;rcy;&amp;acy;&amp;zcy;&amp;rcy;&amp;iecy;&amp;shcy;&amp;icy;&amp;lcy;&amp;icy; &amp;ocy;&amp;tcy;&amp;scy;&amp;tcy;&amp;rcy;&amp;iecy;&amp;lcy; &amp;ncy;&amp;icy;&amp;lcy;&amp;softcy;&amp;scy;&amp;kcy;&amp;icy;&amp;khcy; &amp;kcy;&amp;rcy;&amp;ocy;&amp;kcy;&amp;ocy;&amp;dcy;&amp;icy;&amp;lcy;&amp;ocy;&amp;vcy; &amp;Kcy;&amp;rcy;&amp;ocy;&amp;kcy;&amp;ocy;&amp;dcy;&amp;icy;&amp;lcy;&amp;ycy;. &amp;Kcy;&amp;rcy;&amp;ocy;&amp;kcy;&amp;ocy;&amp;dcy;&amp;icy;&amp;lcy;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5" y="2555903"/>
            <a:ext cx="2249918" cy="98433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7416" name="Picture 8" descr="19 biggest. - Img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4786322"/>
            <a:ext cx="868416" cy="128759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7418" name="Picture 10" descr="Wallpapers - Africa &quot; SoLaRVIP.InF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7" y="188640"/>
            <a:ext cx="1748712" cy="131153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7420" name="Picture 12" descr="&amp;Vcy;&amp;iecy;&amp;scy;&amp;iecy;&amp;lcy;&amp;ycy;&amp;iecy; &amp;fcy;&amp;ocy;&amp;tcy;&amp;ocy;&amp;gcy;&amp;rcy;&amp;acy;&amp;fcy;&amp;icy;&amp;icy; &amp;acy;&amp;fcy;&amp;rcy;&amp;icy;&amp;kcy;&amp;acy;&amp;ncy;&amp;tscy;&amp;iecy;&amp;vcy; &quot; &amp;IEcy;&amp;kcy;&amp;acy;&amp;bcy;&amp;ucy;.&amp;rcy;&amp;ucy; - &amp;rcy;&amp;acy;&amp;zcy;&amp;vcy;&amp;lcy;&amp;iecy;&amp;kcy;&amp;acy;&amp;tcy;&amp;iecy;&amp;lcy;&amp;softcy;&amp;ncy;&amp;ycy;&amp;jcy; &amp;pcy;&amp;ocy;&amp;rcy;&amp;tcy;&amp;acy;&amp;lcy; &amp;IEcy;&amp;kcy;&amp;acy;&amp;tcy;&amp;iecy;&amp;rcy;&amp;icy;&amp;ncy;&amp;bcy;&amp;ucy;&amp;rcy;&amp;gcy;&amp;a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5" y="188640"/>
            <a:ext cx="1823032" cy="131153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7422" name="Picture 14" descr="Frontpage's Portfolio on Shutterstoc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188640"/>
            <a:ext cx="1582191" cy="124009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7424" name="AutoShape 16" descr="Africa - with Rivers and Lakes Includ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6" name="AutoShape 18" descr="Africa - with Rivers and Lakes Includ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8" name="AutoShape 20" descr="Africa - with Rivers and Lakes Includ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30" name="Picture 22" descr="https://sawiggins.files.wordpress.com/2012/02/pia0496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3" y="2060848"/>
            <a:ext cx="1120218" cy="1225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hysical Map Of Australia For Ki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9" y="2060848"/>
            <a:ext cx="1186456" cy="1153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460" name="Picture 4" descr="Scrapbook XIV: The most photo-postingest place around. - Page 62 - Zelda Universe Forums - The world's largest Legend of Zelda 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425645" cy="109665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9462" name="Picture 6" descr="Now I Know - The Great Emu W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2492896"/>
            <a:ext cx="1295986" cy="86466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9464" name="Picture 8" descr="Funik.ru - &amp;vcy;&amp;scy;&amp;iecy; &amp;rcy;&amp;acy;&amp;zcy;&amp;vcy;&amp;lcy;&amp;iecy;&amp;chcy;&amp;iecy;&amp;ncy;&amp;icy;&amp;yacy; &amp;rcy;&amp;ucy;&amp;ncy;&amp;iecy;&amp;tcy;&amp;acy; &amp;Icy;&amp;ncy;&amp;tcy;&amp;iecy;&amp;rcy;&amp;iecy;&amp;scy;&amp;ncy;&amp;ycy;&amp;iecy; &amp;fcy;&amp;acy;&amp;kcy;&amp;tcy;&amp;ycy; &amp;ocy;&amp;bcy; &amp;ucy;&amp;tcy;&amp;kcy;&amp;ocy;&amp;ncy;&amp;ocy;&amp;scy;&amp;ie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7" y="4509120"/>
            <a:ext cx="1176068" cy="89307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9466" name="Picture 10" descr="Funny Koala Pictur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4149081"/>
            <a:ext cx="911024" cy="117741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9468" name="Picture 12" descr="Dingo Images Et Photos Getty Images F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4572008"/>
            <a:ext cx="1295574" cy="81920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098" name="Picture 2" descr="&amp;Scy;&amp;icy;&amp;acy;&amp;mcy;&amp;scy;&amp;kcy;&amp;icy;&amp;jcy; &amp;bcy;&amp;lcy;&amp;icy;&amp;zcy;&amp;ncy;&amp;iecy;&amp;tscy; Pupunia39 - &amp;Dcy;&amp;icy;&amp;dcy;&amp;zhcy;&amp;iecy;&amp;rcy;&amp;icy;&amp;dcy;&amp;ucy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404665"/>
            <a:ext cx="856503" cy="138126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100" name="Picture 4" descr="&amp;Mcy;&amp;ucy;&amp;zcy;&amp;ycy;&amp;kcy;&amp;acy;&amp;lcy;&amp;softcy;&amp;ncy;&amp;ycy;&amp;jcy; &amp;icy;&amp;ncy;&amp;scy;&amp;tcy;&amp;rcy;&amp;ucy;&amp;mcy;&amp;iecy;&amp;ncy;&amp;tcy; &amp;Dcy;&amp;icy;&amp;dcy;&amp;zhcy;&amp;iecy;&amp;rcy;&amp;icy;&amp;dcy;&amp;ucy; - &amp;mcy;&amp;acy;&amp;gcy;&amp;icy;&amp;chcy;&amp;iecy;&amp;scy;&amp;kcy;&amp;icy;&amp;jcy; &amp;mcy;&amp;ocy;&amp;scy;&amp;tcy; &amp;mcy;&amp;iecy;&amp;zhcy;&amp;dcy;&amp;ucy; &amp;mcy;&amp;icy;&amp;rcy;…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260648"/>
            <a:ext cx="1431803" cy="109665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Map Of South America Download Gam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714620"/>
            <a:ext cx="1080690" cy="1523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438" name="Picture 6" descr="&amp;Acy;&amp;mcy;&amp;acy;&amp;zcy;&amp;ocy;&amp;ncy;&amp;kcy;&amp;acy; &amp;ocy;&amp;bcy;&amp;hardcy;&amp;yacy;&amp;vcy;&amp;lcy;&amp;iecy;&amp;ncy;&amp;acy; &amp;ocy;&amp;dcy;&amp;ncy;&amp;icy;&amp;mcy; &amp;icy;&amp;zcy; &amp;pcy;&amp;rcy;&amp;icy;&amp;rcy;&amp;ocy;&amp;dcy;&amp;ncy;&amp;ycy;&amp;khcy; &amp;chcy;&amp;ucy;&amp;dcy;&amp;iecy;&amp;scy; &amp;scy;&amp;vcy;&amp;iecy;&amp;tcy;&amp;acy; - &amp;icy; &amp;Pcy;&amp;iecy;&amp;rcy;&amp;ucy; &amp;ucy;&amp;scy;&amp;icy;&amp;lcy;&amp;icy;&amp;tcy; &amp;pcy;&amp;rcy;&amp;ocy;&amp;mcy;&amp;ocy;&amp;ucy;&amp;tcy;&amp;iecy;&amp;rcy;&amp;scy;&amp;tcy;&amp;vcy;&amp;ocy; &amp;tcy;&amp;ucy;&amp;rcy;&amp;icy;&amp;zcy;&amp;mcy;&amp;acy; &amp;vcy; &amp;ecy;&amp;tcy;&amp;ocy;&amp;tcy; &amp;rcy;&amp;iecy;&amp;gcy;&amp;icy;&amp;ocy;&amp;n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332657"/>
            <a:ext cx="1248646" cy="109824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8440" name="Picture 8" descr="The Amazon luxury holidays and honeymoons Brazil Tailor made by Exs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5" y="332656"/>
            <a:ext cx="2186780" cy="88176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8442" name="Picture 10" descr="&amp;Pcy;&amp;rcy;&amp;ocy;&amp;shcy;&amp;lcy;&amp;ocy;&amp;iecy;, &amp;ncy;&amp;acy;&amp;scy;&amp;tcy;&amp;ocy;&amp;yacy;&amp;shchcy;&amp;iecy;&amp;iecy; &amp;icy; &amp;bcy;&amp;ucy;&amp;dcy;&amp;ucy;&amp;shchcy;&amp;iecy;&amp;iecy; &amp;Acy;&amp;ncy;&amp;dcy; - &amp;fcy;&amp;ocy;&amp;tcy;&amp;ocy;, &amp;kcy;&amp;ocy;&amp;gcy;&amp;dcy;&amp;acy; &amp;scy;&amp;mcy;&amp;ocy;&amp;tcy;&amp;rcy;&amp;iecy;&amp;tcy;&amp;softcy; &amp;pcy;&amp;ocy; &amp;Tcy;&amp;Vcy; - &amp;YAcy;&amp;ncy;&amp;dcy;&amp;iecy;&amp;kcy;&amp;scy;.&amp;Tcy;&amp;iecy;&amp;lcy;&amp;iecy;&amp;pcy;&amp;rcy;&amp;ocy;&amp;gcy;&amp;rcy;&amp;acy;&amp;mcy;&amp;mcy;&amp;a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429132"/>
            <a:ext cx="1605835" cy="120437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8444" name="Picture 12" descr="&amp;Kcy;&amp;ocy;&amp;fcy;&amp;iecy; &amp;icy;&amp;zcy; &amp;Bcy;&amp;rcy;&amp;acy;&amp;zcy;&amp;icy;&amp;lcy;&amp;icy;&amp;i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941168"/>
            <a:ext cx="1509318" cy="100961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8448" name="Picture 16" descr="http://www.yougoto.ru/upload/blog/45/525/d4778be2587e41a8fd7b57e29a7d1c5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2786058"/>
            <a:ext cx="1250916" cy="93781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8450" name="Picture 18" descr="&amp;Scy;&amp;tcy;&amp;acy;&amp;tcy;&amp;softcy;&amp;icy; &amp;ocy; &amp;Lcy;&amp;acy;&amp;tcy;&amp;icy;&amp;ncy;&amp;scy;&amp;kcy;&amp;ocy;&amp;jcy; &amp;Acy;&amp;mcy;&amp;iecy;&amp;rcy;&amp;icy;&amp;kcy;&amp;iecy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5357826"/>
            <a:ext cx="987022" cy="71814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Josemaria Toscano's Portfolio on Shutter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1462960" cy="117036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32" name="Picture 8" descr="&amp;Ncy;&amp;icy;&amp;acy;&amp;gcy;&amp;acy;&amp;rcy;&amp;scy;&amp;kcy;&amp;icy;&amp;jcy; &amp;vcy;&amp;ocy;&amp;dcy;&amp;ocy;&amp;pcy;&amp;acy;&amp;dcy; &amp;Scy;&amp;SHcy;&amp;Acy;, &amp;Kcy;&amp;acy;&amp;ncy;&amp;acy;&amp;dcy;&amp;acy;, &amp;fcy;&amp;ocy;&amp;tcy;&amp;ocy;, &amp;kcy;&amp;acy;&amp;rcy;&amp;tcy;&amp;icy;&amp;ncy;&amp;kcy;&amp;icy; vorotila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714356"/>
            <a:ext cx="1224136" cy="91810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34" name="Picture 10" descr="&amp;Ecy;&amp;scy;&amp;kcy;&amp;icy;&amp;mcy;&amp;ocy;&amp;scy;&amp;ycy;-&amp;rcy;&amp;ycy;&amp;bcy;&amp;ocy;&amp;lcy;&amp;ocy;&amp;vcy;&amp;ycy; &amp;bcy;&amp;ucy;&amp;dcy;&amp;ucy;&amp;tcy; &amp;kcy;&amp;ocy;&amp;ncy;&amp;scy;&amp;ucy;&amp;lcy;&amp;softcy;&amp;tcy;&amp;acy;&amp;ncy;&amp;tcy;&amp;acy;&amp;mcy;&amp;icy; &amp;pcy;&amp;ocy; &amp;vcy;&amp;ocy;&amp;pcy;&amp;rcy;&amp;ocy;&amp;scy;&amp;acy;&amp;m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2564904"/>
            <a:ext cx="1748712" cy="129071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36" name="Picture 12" descr="10 &amp;icy;&amp;ncy;&amp;tcy;&amp;iecy;&amp;rcy;&amp;iecy;&amp;scy;&amp;ncy;&amp;ycy;&amp;khcy; &amp;fcy;&amp;acy;&amp;kcy;&amp;tcy;&amp;ocy;&amp;vcy; &amp;ocy;&amp;bcy; &amp;ecy;&amp;scy;&amp;kcy;&amp;icy;&amp;mcy;&amp;ocy;&amp;scy;&amp;acy;&amp;kh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7" y="4809372"/>
            <a:ext cx="1510458" cy="109508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38" name="Picture 14" descr="&amp;Vcy; &amp;YUcy;&amp;gcy;&amp;rcy;&amp;iecy; &amp;kcy;&amp;ocy;&amp;rcy;&amp;iecy;&amp;ncy;&amp;ncy;&amp;ycy;&amp;mcy; &amp;ncy;&amp;acy;&amp;rcy;&amp;ocy;&amp;dcy;&amp;acy;&amp;mcy; &amp;Scy;&amp;iecy;&amp;vcy;&amp;iecy;&amp;rcy;&amp;acy; &amp;ucy;&amp;vcy;&amp;iecy;&amp;lcy;&amp;icy;&amp;chcy;&amp;icy;&amp;lcy;&amp;icy; &amp;ncy;&amp;ocy;&amp;rcy;&amp;mcy;&amp;acy;&amp;tcy;&amp;icy;&amp;vcy; &amp;vcy;&amp;ycy;&amp;lcy;&amp;ocy;&amp;vcy;&amp;acy; &amp;rcy;&amp;ycy;&amp;bcy;&amp;ycy; &amp;Ncy;&amp;ocy;&amp;vcy;&amp;ocy;&amp;scy;&amp;tcy;&amp;icy; &amp;Ucy;&amp;rcy;&amp;Fcy;&amp;Ocy;, &amp;KHcy;&amp;acy;&amp;ncy;&amp;tcy;&amp;ycy;-&amp;Mcy;&amp;acy;&amp;ncy;&amp;scy;&amp;icy;&amp;jcy;&amp;scy;&amp;kcy; &amp;Ncy;&amp;ocy;&amp;vcy;&amp;ocy;&amp;scy;&amp;tcy;&amp;icy; &amp;Acy;&amp;ncy;&amp;acy;&amp;lcy;&amp;icy;&amp;tcy;&amp;icy;&amp;kcy;&amp;acy; &amp;Ucy;&amp;rcy;&amp;acy;&amp;lcy;&amp;softcy;&amp;scy;&amp;kcy;&amp;ocy;&amp;gcy;&amp;ocy; &amp;Fcy;&amp;iecy;&amp;dcy;&amp;iecy;&amp;rcy;&amp;acy;&amp;lcy;&amp;soft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4929198"/>
            <a:ext cx="1210236" cy="88836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40" name="Picture 16" descr="http://img-fotki.yandex.ru/get/9558/1551911.2e/0_df59c_8b16e821_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909166"/>
            <a:ext cx="1676704" cy="106656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44" name="Picture 20" descr="http://ic.pics.livejournal.com/gentlemenq/67955174/726719/726719_6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702" y="642918"/>
            <a:ext cx="1730920" cy="116865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0" name="Picture 2" descr="&amp;Kcy;&amp;acy;&amp;kcy; &amp;bcy;&amp;ucy;&amp;dcy;&amp;iecy;&amp;tcy; &amp;vcy;&amp;ycy;&amp;gcy;&amp;lcy;&amp;yacy;&amp;dcy;&amp;iecy;&amp;tcy;&amp;softcy; &amp;Zcy;&amp;iecy;&amp;mcy;&amp;lcy;&amp;yacy;, &amp;iecy;&amp;scy;&amp;lcy;&amp;icy; &amp;rcy;&amp;acy;&amp;scy;&amp;tcy;&amp;acy;&amp;iecy;&amp;tcy; &amp;vcy;&amp;iecy;&amp;scy;&amp;softcy; &amp;lcy;&amp;iecy;&amp;dcy; &amp;ncy;&amp;acy; &amp;pcy;&amp;lcy;&amp;acy;&amp;ncy;&amp;iecy;&amp;tcy;&amp;iecy; …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562" y="2714620"/>
            <a:ext cx="1933956" cy="1406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OEM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43</cp:revision>
  <dcterms:created xsi:type="dcterms:W3CDTF">2015-02-23T19:47:41Z</dcterms:created>
  <dcterms:modified xsi:type="dcterms:W3CDTF">2015-10-11T11:54:26Z</dcterms:modified>
</cp:coreProperties>
</file>