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E70398-C9CD-4208-BCA1-5842E256A4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EE1B3B-F257-4350-A32B-648EC6E0B4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4632" cy="9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Животные и растения Австралии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0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908720"/>
            <a:ext cx="3352800" cy="4577681"/>
          </a:xfrm>
        </p:spPr>
        <p:txBody>
          <a:bodyPr/>
          <a:lstStyle/>
          <a:p>
            <a:r>
              <a:rPr lang="ru-RU" dirty="0"/>
              <a:t>На юге можно встретить пингвинов, которых приносит сюда из Антарктики. Воды бороздят огромные киты, которые с наступлением холодов мигрируют на север, в сторону Африки. Встречаются дельфины и кровожадные акулы. Реки Австралии стали домом для огромных крокодилов. Великий барьерный риф – царство кораллов и полипов, мурен и скатов.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937000" cy="3160563"/>
          </a:xfrm>
        </p:spPr>
      </p:pic>
    </p:spTree>
    <p:extLst>
      <p:ext uri="{BB962C8B-B14F-4D97-AF65-F5344CB8AC3E}">
        <p14:creationId xmlns:p14="http://schemas.microsoft.com/office/powerpoint/2010/main" val="171288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268760"/>
            <a:ext cx="3352800" cy="42176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Вторая особенность Австралии: здесь нет млекопитающих из класса хищников, за исключением единственного представителя этого вида: диких собак Динго.</a:t>
            </a:r>
          </a:p>
          <a:p>
            <a:r>
              <a:rPr lang="ru-RU" dirty="0"/>
              <a:t>Домашних животных в Австралию также завезли европейцы. Со времен колонизации тучные стада овец стали бороздить просторы австралийской саванны. Появились козы, коровы и лошади, собаки и кошки.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937000" cy="2872531"/>
          </a:xfrm>
        </p:spPr>
      </p:pic>
    </p:spTree>
    <p:extLst>
      <p:ext uri="{BB962C8B-B14F-4D97-AF65-F5344CB8AC3E}">
        <p14:creationId xmlns:p14="http://schemas.microsoft.com/office/powerpoint/2010/main" val="234240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1196752"/>
            <a:ext cx="3352800" cy="493772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Растительным символом Австралии считают эвкалипт. Огромное дерево имеет мощные корни, которые уходят в землю на 20, а то и на 30 метров! Удивительное дерево приспособилось к засушливому австралийскому климату. Эвкалипты, растущие возле болот, способны вытягивать воду из водоема и тем самым осушают болото. Таким образом, например, осушали болотистую землю Колхиды на побережье Кавказа. К тому же у эвкалипта узкие листья, которые повернуты к солнцу ребром. Только представьте себе огромный эвкалиптовый лес, а в нем практически нет тени! </a:t>
            </a:r>
            <a:endParaRPr lang="ru-RU" dirty="0" smtClean="0"/>
          </a:p>
          <a:p>
            <a:r>
              <a:rPr lang="ru-RU" dirty="0" smtClean="0"/>
              <a:t>Восточное </a:t>
            </a:r>
            <a:r>
              <a:rPr lang="ru-RU" dirty="0"/>
              <a:t>побережье Австралии, там, где его омывает Тихий океан, утопает в зарослях бамбука. Ближе к югу встречаются бутылочные деревья, плоды которых напоминают формой бутылку. Аборигены добывают их них дождевую воду.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76672"/>
            <a:ext cx="6753944" cy="648072"/>
          </a:xfrm>
        </p:spPr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Растительный мир Австралии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772816"/>
            <a:ext cx="3905250" cy="3672408"/>
          </a:xfrm>
        </p:spPr>
      </p:pic>
    </p:spTree>
    <p:extLst>
      <p:ext uri="{BB962C8B-B14F-4D97-AF65-F5344CB8AC3E}">
        <p14:creationId xmlns:p14="http://schemas.microsoft.com/office/powerpoint/2010/main" val="91385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836712"/>
            <a:ext cx="3352800" cy="46496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севере растут густые субтропические леса. Здесь можно увидеть огромные пальмы и мангровые заросли. Все северное побережье, где осадков выпадает больше всего, растут акации и панданусы, хвощ и папоротники. Ближе к югу лес редеет. Начинается зона саванн, которая весной представляет собой пышный ковер из высоких трав, а к лету высыхает, выгорает и превращается в бездушную пустыню. Центральная Австралия – зона пастбищ.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628800"/>
            <a:ext cx="3810000" cy="3600400"/>
          </a:xfrm>
        </p:spPr>
      </p:pic>
    </p:spTree>
    <p:extLst>
      <p:ext uri="{BB962C8B-B14F-4D97-AF65-F5344CB8AC3E}">
        <p14:creationId xmlns:p14="http://schemas.microsoft.com/office/powerpoint/2010/main" val="187291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340768"/>
            <a:ext cx="3352800" cy="4145633"/>
          </a:xfrm>
        </p:spPr>
        <p:txBody>
          <a:bodyPr>
            <a:normAutofit/>
          </a:bodyPr>
          <a:lstStyle/>
          <a:p>
            <a:r>
              <a:rPr lang="ru-RU" sz="2400" dirty="0"/>
              <a:t>А вот культурные растения были завезены в Австралию европейцами. Только после колонизации материка здесь стали выращивать хлопок, лен, пшеницу, овощи и фрукты, характерные для европейской флоры.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772816"/>
            <a:ext cx="3810000" cy="3168352"/>
          </a:xfrm>
        </p:spPr>
      </p:pic>
    </p:spTree>
    <p:extLst>
      <p:ext uri="{BB962C8B-B14F-4D97-AF65-F5344CB8AC3E}">
        <p14:creationId xmlns:p14="http://schemas.microsoft.com/office/powerpoint/2010/main" val="424685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71600" y="1196752"/>
            <a:ext cx="3352800" cy="4752528"/>
          </a:xfrm>
        </p:spPr>
        <p:txBody>
          <a:bodyPr>
            <a:normAutofit/>
          </a:bodyPr>
          <a:lstStyle/>
          <a:p>
            <a:r>
              <a:rPr lang="ru-RU" sz="1400" dirty="0"/>
              <a:t>Фауна Австралии весьма богата и разнообразна. Первая особенность животного мира: в Австралии обитает огромное количество эндемичных животных, то есть животных, которые больше не встречаются нигде на планете. Это, конечно, кенгуру и коалы, которые признаны символами южного континента. Одних только кенгуру насчитывает 17 родов и более 50 видов. Самые маленькие из них ростом всего в 20-23 см, а самые большие достигают в росте 160 см. Знаете ли вы, что есть кенгуровые крысы, скальные и древесные кенгуру и даже кенгуру-дерби? Впрочем, в самой Австралии словом "кенгуру" называют только двух представителей этого рода сумчатых: серого гигантского и рыжего. Остальных называют валлаби.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3"/>
            <a:ext cx="6480720" cy="504056"/>
          </a:xfrm>
        </p:spPr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Животный мир Австралии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60849"/>
            <a:ext cx="3810000" cy="3087414"/>
          </a:xfrm>
        </p:spPr>
      </p:pic>
    </p:spTree>
    <p:extLst>
      <p:ext uri="{BB962C8B-B14F-4D97-AF65-F5344CB8AC3E}">
        <p14:creationId xmlns:p14="http://schemas.microsoft.com/office/powerpoint/2010/main" val="33914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908720"/>
            <a:ext cx="3352800" cy="4577681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Это сумчатое похоже на медвежонка и весит около 15 килограммов. Коала покрыт серой шерстью, более светлой на животе. Передние лапы с острыми когтями хорошо приспособлены к жизни на деревьях, которую ведет этот зверь, и помогают ему ловко карабкаться. На дереве он проводит большую часть времени, редко спускаясь на землю. Эти животные водятся в восточной части Австралии, которая особенно богата эвкалиптовыми лесами. Коала питается только листьями эвкалипта и среди них выбирает наиболее старые, а не молодые. Зоологи обнаружили, что молодые листья содержат сильный яд - сильную кислоту, поэтому животные избегают их есть. </a:t>
            </a:r>
          </a:p>
          <a:p>
            <a:r>
              <a:rPr lang="ru-RU" sz="1400" dirty="0"/>
              <a:t>На коале не заводятся паразиты, потому что его мех пахнет эвкалиптом! 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6696744" cy="504056"/>
          </a:xfrm>
        </p:spPr>
        <p:txBody>
          <a:bodyPr/>
          <a:lstStyle/>
          <a:p>
            <a:pPr algn="ctr"/>
            <a:r>
              <a:rPr lang="ru-RU" b="1" dirty="0" smtClean="0"/>
              <a:t>Коала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864992" cy="3173710"/>
          </a:xfrm>
        </p:spPr>
      </p:pic>
    </p:spTree>
    <p:extLst>
      <p:ext uri="{BB962C8B-B14F-4D97-AF65-F5344CB8AC3E}">
        <p14:creationId xmlns:p14="http://schemas.microsoft.com/office/powerpoint/2010/main" val="101025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844824"/>
            <a:ext cx="3352800" cy="36415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Живет только на Тасмании; иногда его даже называют тасманийский дьявол. Этот хищник проводит день в зарослях кустарников, а ночью выходит на охоту. Очень любит сражаться, вступает в бой с более сильным противником, побеждает даже собак. Если его поймать детенышем, легко приручается и привязывается к человеку.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52128"/>
          </a:xfrm>
        </p:spPr>
        <p:txBody>
          <a:bodyPr/>
          <a:lstStyle/>
          <a:p>
            <a:pPr algn="ctr"/>
            <a:r>
              <a:rPr lang="ru-RU" b="1" dirty="0"/>
              <a:t>Сумчатый дьявол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91160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0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412776"/>
            <a:ext cx="3352800" cy="4464496"/>
          </a:xfrm>
        </p:spPr>
        <p:txBody>
          <a:bodyPr>
            <a:normAutofit/>
          </a:bodyPr>
          <a:lstStyle/>
          <a:p>
            <a:r>
              <a:rPr lang="ru-RU" sz="1400" dirty="0"/>
              <a:t>Утконос - совершенно особенное низшее млекопитающее. У него большой </a:t>
            </a:r>
            <a:r>
              <a:rPr lang="ru-RU" sz="1400" dirty="0" err="1"/>
              <a:t>лопаткообразный</a:t>
            </a:r>
            <a:r>
              <a:rPr lang="ru-RU" sz="1400" dirty="0"/>
              <a:t> клюв, что придает ему сходство с птицей. Хотя утконос относится к млекопитающим, его самка откладывает яйца, обычно их два, в мягкой пленочной скорлупе, которые и насиживает в гнезде около десяти дней. Детеныши рождаются слепыми, полностью лишенными волосяного покрова, и мать вскармливает их, ложась на спину, - малыши слизывают молоко, которое выделяется из молочных пор на коже. Когда детеныши достаточно подрастут, мать относит их к воде, чтобы они охотились за мелкими животными. Большую часть времени утконос проводит в норе, которую выкапывает поблизости от проточной воды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6912768" cy="576064"/>
          </a:xfrm>
        </p:spPr>
        <p:txBody>
          <a:bodyPr/>
          <a:lstStyle/>
          <a:p>
            <a:pPr algn="ctr"/>
            <a:r>
              <a:rPr lang="ru-RU" b="1" dirty="0"/>
              <a:t>Утконос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8843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052736"/>
            <a:ext cx="3352800" cy="44336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Немало и птиц, которые испокон веков обитают на этих землях. Это мощные страусы-эму, огромные попугаи-какаду, оглашающие своим криком леса Австралии. Это птицы-лиры, чей щебет напоминает звучание музыкального инструмента и венценосные голуби. Гуляя по лесам Австралии вы можете услышать звуки, похожие на человеческий смех. Это щебечут </a:t>
            </a:r>
            <a:r>
              <a:rPr lang="ru-RU" dirty="0" err="1"/>
              <a:t>кукабурры</a:t>
            </a:r>
            <a:r>
              <a:rPr lang="ru-RU" dirty="0"/>
              <a:t>, удивительные австралийские птицы, обитающие в отверстиях деревьев. Многие птицы имеют яркую окраску.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528392" cy="3255813"/>
          </a:xfrm>
        </p:spPr>
      </p:pic>
    </p:spTree>
    <p:extLst>
      <p:ext uri="{BB962C8B-B14F-4D97-AF65-F5344CB8AC3E}">
        <p14:creationId xmlns:p14="http://schemas.microsoft.com/office/powerpoint/2010/main" val="1119965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826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Животные и растения Австралии</vt:lpstr>
      <vt:lpstr> Растительный мир Австралии</vt:lpstr>
      <vt:lpstr>Презентация PowerPoint</vt:lpstr>
      <vt:lpstr>Презентация PowerPoint</vt:lpstr>
      <vt:lpstr> Животный мир Австралии</vt:lpstr>
      <vt:lpstr>Коала</vt:lpstr>
      <vt:lpstr>Сумчатый дьявол</vt:lpstr>
      <vt:lpstr>Утконос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растения Австралии</dc:title>
  <dc:creator>Валерия</dc:creator>
  <cp:lastModifiedBy>Валерия</cp:lastModifiedBy>
  <cp:revision>3</cp:revision>
  <dcterms:created xsi:type="dcterms:W3CDTF">2014-12-18T07:08:08Z</dcterms:created>
  <dcterms:modified xsi:type="dcterms:W3CDTF">2014-12-18T07:32:37Z</dcterms:modified>
</cp:coreProperties>
</file>