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4"/>
  </p:notesMasterIdLst>
  <p:sldIdLst>
    <p:sldId id="256" r:id="rId2"/>
    <p:sldId id="276" r:id="rId3"/>
    <p:sldId id="257" r:id="rId4"/>
    <p:sldId id="261" r:id="rId5"/>
    <p:sldId id="266" r:id="rId6"/>
    <p:sldId id="263" r:id="rId7"/>
    <p:sldId id="262" r:id="rId8"/>
    <p:sldId id="267" r:id="rId9"/>
    <p:sldId id="268" r:id="rId10"/>
    <p:sldId id="269" r:id="rId11"/>
    <p:sldId id="272" r:id="rId12"/>
    <p:sldId id="259" r:id="rId13"/>
  </p:sldIdLst>
  <p:sldSz cx="9144000" cy="6858000" type="screen4x3"/>
  <p:notesSz cx="6881813" cy="96615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256" y="-102"/>
      </p:cViewPr>
      <p:guideLst>
        <p:guide orient="horz" pos="3043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4EF4ABA7-E2E1-40AA-8BFD-168F5D303C56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32350" cy="362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31" tIns="47265" rIns="94531" bIns="4726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vert="horz" lIns="94531" tIns="47265" rIns="94531" bIns="4726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8102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6065CCC2-104C-447B-8668-3E81FECAE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838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5CCC2-104C-447B-8668-3E81FECAE7FE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39B138F-A33B-4E17-A592-4A700C7E0F3F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E9687C1-E745-4332-9E77-B0178503C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9B138F-A33B-4E17-A592-4A700C7E0F3F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9687C1-E745-4332-9E77-B0178503C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39B138F-A33B-4E17-A592-4A700C7E0F3F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E9687C1-E745-4332-9E77-B0178503C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9B138F-A33B-4E17-A592-4A700C7E0F3F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9687C1-E745-4332-9E77-B0178503C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39B138F-A33B-4E17-A592-4A700C7E0F3F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E9687C1-E745-4332-9E77-B0178503C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9B138F-A33B-4E17-A592-4A700C7E0F3F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9687C1-E745-4332-9E77-B0178503C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9B138F-A33B-4E17-A592-4A700C7E0F3F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9687C1-E745-4332-9E77-B0178503C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9B138F-A33B-4E17-A592-4A700C7E0F3F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9687C1-E745-4332-9E77-B0178503C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39B138F-A33B-4E17-A592-4A700C7E0F3F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9687C1-E745-4332-9E77-B0178503C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9B138F-A33B-4E17-A592-4A700C7E0F3F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9687C1-E745-4332-9E77-B0178503C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9B138F-A33B-4E17-A592-4A700C7E0F3F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9687C1-E745-4332-9E77-B0178503C5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39B138F-A33B-4E17-A592-4A700C7E0F3F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E9687C1-E745-4332-9E77-B0178503C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205660" cy="218122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«МАСЛЕНИЦА»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2175152"/>
          </a:xfrm>
        </p:spPr>
        <p:txBody>
          <a:bodyPr>
            <a:normAutofit fontScale="32500" lnSpcReduction="20000"/>
          </a:bodyPr>
          <a:lstStyle/>
          <a:p>
            <a:r>
              <a:rPr lang="ru-RU" sz="7400" dirty="0" smtClean="0">
                <a:solidFill>
                  <a:srgbClr val="002060"/>
                </a:solidFill>
              </a:rPr>
              <a:t>Проект «Проведение и подготовка масленицы»</a:t>
            </a:r>
          </a:p>
          <a:p>
            <a:r>
              <a:rPr lang="ru-RU" sz="7400" dirty="0" smtClean="0">
                <a:solidFill>
                  <a:srgbClr val="002060"/>
                </a:solidFill>
              </a:rPr>
              <a:t>ГБДОУ № 110 </a:t>
            </a:r>
          </a:p>
          <a:p>
            <a:r>
              <a:rPr lang="ru-RU" sz="7400" dirty="0" smtClean="0">
                <a:solidFill>
                  <a:srgbClr val="002060"/>
                </a:solidFill>
              </a:rPr>
              <a:t>Младшая группа</a:t>
            </a:r>
          </a:p>
          <a:p>
            <a:r>
              <a:rPr lang="ru-RU" sz="7400" dirty="0" smtClean="0">
                <a:solidFill>
                  <a:srgbClr val="FFFF00"/>
                </a:solidFill>
              </a:rPr>
              <a:t>«ЦЫПЛЯТА»</a:t>
            </a:r>
          </a:p>
          <a:p>
            <a:r>
              <a:rPr lang="ru-RU" sz="7400" dirty="0" smtClean="0">
                <a:solidFill>
                  <a:srgbClr val="FFFF00"/>
                </a:solidFill>
              </a:rPr>
              <a:t>Провела  Егорова А.Н.</a:t>
            </a:r>
          </a:p>
          <a:p>
            <a:endParaRPr lang="ru-RU" dirty="0"/>
          </a:p>
        </p:txBody>
      </p:sp>
      <p:pic>
        <p:nvPicPr>
          <p:cNvPr id="7" name="Picture 2" descr="C:\Users\Марина\Pictures\Maslennic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3096344" cy="3035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 </a:t>
            </a:r>
            <a:r>
              <a:rPr lang="ru-RU" sz="3100" dirty="0" smtClean="0">
                <a:solidFill>
                  <a:srgbClr val="FF0000"/>
                </a:solidFill>
              </a:rPr>
              <a:t>Праздник на улице с песнями, хороводами и плясками.</a:t>
            </a:r>
            <a:endParaRPr lang="ru-RU" sz="31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F:\масленица\U1ixt6bWbW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Рисование  ладошками солнышка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42" name="Picture 2" descr="G:\DCIM\100SSCAM\SDC139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«Масленица»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«Едет Масленица дорогая, 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   Наша гостьюшка годовая, 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 На саночках расписных,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На кониках вороных!»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«Масленица»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О</a:t>
            </a:r>
            <a:r>
              <a:rPr lang="ru-RU" sz="3200" dirty="0" smtClean="0"/>
              <a:t>дин из самых любимых праздников русского народа, самый веселый, разгульный, и ожидался он с большим нетерпением.</a:t>
            </a:r>
          </a:p>
          <a:p>
            <a:pPr algn="ctr">
              <a:buNone/>
            </a:pPr>
            <a:r>
              <a:rPr lang="ru-RU" sz="3200" dirty="0" smtClean="0"/>
              <a:t>   Масленицу называли – честной, широкой, веселой. Величали её и боярыней-масленицей, госпожой масленицей. </a:t>
            </a:r>
          </a:p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none" dirty="0" smtClean="0">
                <a:solidFill>
                  <a:srgbClr val="FF0000"/>
                </a:solidFill>
              </a:rPr>
              <a:t>Проект «Масленица»</a:t>
            </a:r>
            <a:endParaRPr lang="ru-RU" cap="none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Идея проекта: </a:t>
            </a:r>
            <a:r>
              <a:rPr lang="ru-RU" dirty="0" smtClean="0"/>
              <a:t>дать детям знания о празднике «Масленица», о его происхождении и значении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Участники проекта: </a:t>
            </a:r>
            <a:r>
              <a:rPr lang="ru-RU" dirty="0" smtClean="0"/>
              <a:t>дети младшего возраста, воспитатели группы, младший воспитатель (как ассистент)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Цель проекта: </a:t>
            </a:r>
            <a:r>
              <a:rPr lang="ru-RU" dirty="0" smtClean="0"/>
              <a:t>знакомство с русскими народными традициями праздника Масленицы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Задачи проекта: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   </a:t>
            </a:r>
            <a:r>
              <a:rPr lang="ru-RU" sz="2400" dirty="0" smtClean="0"/>
              <a:t>Дать детям знания о масленице, её значении и праздновании. </a:t>
            </a:r>
          </a:p>
          <a:p>
            <a:r>
              <a:rPr lang="ru-RU" sz="2400" dirty="0" smtClean="0"/>
              <a:t>   Практическое знакомство с праздником в процессе подготовки и проведении праздника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</a:t>
            </a:r>
            <a:r>
              <a:rPr lang="ru-RU" sz="2400" dirty="0" smtClean="0"/>
              <a:t>Воспитание любви к Родине и традициям.</a:t>
            </a:r>
          </a:p>
          <a:p>
            <a:r>
              <a:rPr lang="ru-RU" sz="2400" dirty="0" smtClean="0"/>
              <a:t>   Создание хорошего, радостного, весеннего настроения у детей и взрослых.</a:t>
            </a:r>
            <a:endParaRPr lang="ru-RU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7239000" cy="4846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Организационный этап;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smtClean="0"/>
              <a:t>  Украшение площадки на улице (блины-солнышки, флажки, льдинки на деревьях);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smtClean="0"/>
              <a:t>  Подготовка материалов и атрибутов к проведению праздника: колпачки и накидки для мальчиков, платки, бусы для девочек (воспитатели, родители, дети). 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smtClean="0"/>
              <a:t>  Картотека </a:t>
            </a:r>
            <a:r>
              <a:rPr lang="ru-RU" sz="2000" dirty="0" err="1" smtClean="0"/>
              <a:t>потешек</a:t>
            </a:r>
            <a:r>
              <a:rPr lang="ru-RU" sz="2000" dirty="0" smtClean="0"/>
              <a:t> и </a:t>
            </a:r>
            <a:r>
              <a:rPr lang="ru-RU" sz="2000" dirty="0" err="1" smtClean="0"/>
              <a:t>закличек</a:t>
            </a:r>
            <a:r>
              <a:rPr lang="ru-RU" sz="2000" dirty="0" smtClean="0"/>
              <a:t>.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smtClean="0"/>
              <a:t>  Разучивание игр, стихов, </a:t>
            </a:r>
            <a:r>
              <a:rPr lang="ru-RU" sz="2000" dirty="0" err="1" smtClean="0"/>
              <a:t>закличек</a:t>
            </a:r>
            <a:r>
              <a:rPr lang="ru-RU" sz="2000" dirty="0" smtClean="0"/>
              <a:t>.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smtClean="0"/>
              <a:t>  Подготовка материалов для организации чаепития с блинами.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smtClean="0"/>
              <a:t>  Работа с родителями конкурс весенних тарелочек «</a:t>
            </a:r>
            <a:r>
              <a:rPr lang="ru-RU" sz="2000" dirty="0" err="1" smtClean="0"/>
              <a:t>Тарелочки-весняночки</a:t>
            </a:r>
            <a:r>
              <a:rPr lang="ru-RU" sz="2000" dirty="0" smtClean="0"/>
              <a:t>»</a:t>
            </a:r>
          </a:p>
          <a:p>
            <a:pPr>
              <a:buFont typeface="Courier New" pitchFamily="49" charset="0"/>
              <a:buChar char="o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Украшение площадки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9" name="Picture 3" descr="G:\DCIM\100SSCAM\SDC139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542778"/>
            <a:ext cx="3521075" cy="2640806"/>
          </a:xfrm>
        </p:spPr>
      </p:pic>
      <p:pic>
        <p:nvPicPr>
          <p:cNvPr id="4104" name="Picture 8" descr="G:\DCIM\100SSCAM\SDC139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8300" y="2542778"/>
            <a:ext cx="3521075" cy="2640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Работа с родителями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конкурс весенних тарелочек »</a:t>
            </a:r>
            <a:r>
              <a:rPr lang="ru-RU" sz="2200" dirty="0" err="1" smtClean="0">
                <a:solidFill>
                  <a:srgbClr val="FF0000"/>
                </a:solidFill>
              </a:rPr>
              <a:t>весняночки</a:t>
            </a:r>
            <a:r>
              <a:rPr lang="ru-RU" sz="2200" dirty="0" smtClean="0">
                <a:solidFill>
                  <a:srgbClr val="FF0000"/>
                </a:solidFill>
              </a:rPr>
              <a:t>»</a:t>
            </a: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F:\масленица\6hbL7m9rAL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none" dirty="0" smtClean="0">
                <a:solidFill>
                  <a:srgbClr val="FF0000"/>
                </a:solidFill>
              </a:rPr>
              <a:t>Проект «Масленица»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Продуктивный этап: 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Сюрпризный момент: приход в группу Масленицы (воспитатель в костюме Масленицы).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Беседа о проводах зимы и празднике масленица.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Приветствие Масленицы стихами, </a:t>
            </a:r>
            <a:r>
              <a:rPr lang="ru-RU" dirty="0" err="1" smtClean="0"/>
              <a:t>закличками</a:t>
            </a:r>
            <a:r>
              <a:rPr lang="ru-RU" dirty="0" smtClean="0"/>
              <a:t> и песнями.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Праздник на улице с песнями, хороводами и плясками.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Рисование детьми ладошками солнышка.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Организация чаепития.</a:t>
            </a:r>
          </a:p>
          <a:p>
            <a:pPr>
              <a:buFont typeface="Courier New" pitchFamily="49" charset="0"/>
              <a:buChar char="o"/>
            </a:pPr>
            <a:endParaRPr lang="ru-RU" dirty="0" smtClean="0"/>
          </a:p>
          <a:p>
            <a:pPr>
              <a:buFont typeface="Courier New" pitchFamily="49" charset="0"/>
              <a:buChar char="o"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приход в группу Масленицы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3" name="Picture 3" descr="F:\масленица\N7nBOBouvl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rgbClr val="FF0000"/>
                </a:solidFill>
              </a:rPr>
              <a:t> Беседа о проводах зимы и празднике масленица</a:t>
            </a:r>
            <a:endParaRPr lang="ru-RU" dirty="0"/>
          </a:p>
        </p:txBody>
      </p:sp>
      <p:pic>
        <p:nvPicPr>
          <p:cNvPr id="6146" name="Picture 2" descr="F:\масленица\ddqBhXVeHi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270</TotalTime>
  <Words>326</Words>
  <Application>Microsoft Office PowerPoint</Application>
  <PresentationFormat>Экран (4:3)</PresentationFormat>
  <Paragraphs>47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«МАСЛЕНИЦА»</vt:lpstr>
      <vt:lpstr>«Масленица»</vt:lpstr>
      <vt:lpstr>Проект «Масленица»</vt:lpstr>
      <vt:lpstr>Презентация PowerPoint</vt:lpstr>
      <vt:lpstr>Украшение площадки</vt:lpstr>
      <vt:lpstr>Работа с родителями  конкурс весенних тарелочек »весняночки»</vt:lpstr>
      <vt:lpstr>Проект «Масленица»</vt:lpstr>
      <vt:lpstr> приход в группу Масленицы</vt:lpstr>
      <vt:lpstr>    Беседа о проводах зимы и празднике масленица</vt:lpstr>
      <vt:lpstr>  Праздник на улице с песнями, хороводами и плясками.</vt:lpstr>
      <vt:lpstr>Рисование  ладошками солнышка</vt:lpstr>
      <vt:lpstr>«Масленица»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«МАСЛЕНИЦА»</dc:title>
  <dc:creator>Марина</dc:creator>
  <cp:lastModifiedBy>пк</cp:lastModifiedBy>
  <cp:revision>34</cp:revision>
  <cp:lastPrinted>2015-09-23T06:03:09Z</cp:lastPrinted>
  <dcterms:created xsi:type="dcterms:W3CDTF">2013-03-29T12:27:26Z</dcterms:created>
  <dcterms:modified xsi:type="dcterms:W3CDTF">2015-09-29T20:26:20Z</dcterms:modified>
</cp:coreProperties>
</file>