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1CC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ru-RU" dirty="0" smtClean="0"/>
              <a:t>«Обеспечение доступности качественного дошкольного образования в условиях введения ФГОС дошкольного образования»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26064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628800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511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484784"/>
            <a:ext cx="763284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(англ.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 –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образец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эталон, модель, принимаемые за исходные для сопоставления с ними др. подобных объектов»</a:t>
            </a:r>
          </a:p>
          <a:p>
            <a:pPr algn="just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429000"/>
            <a:ext cx="763284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 система 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идеала.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ДО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07578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сохранение единства образовательного пространства Российской Федерации относительно уровня дошкольного образования.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7"/>
            <a:ext cx="784887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сохранение и поддержка индивидуальности ребёнка, развитие 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формирование общей культуры воспитанников, развитие 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вариативности и разнообразия содержания образовательных программ и организационных форм уровня дошкольного образования с 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определение 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1954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функции ФГОС ДО</a:t>
            </a:r>
            <a:b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5"/>
            <a:ext cx="7920880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обеспечение права на качественное дошкольное образование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1683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единого образовательного пространства в условиях содержательной и организационной вариативности дошкольного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99695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гуманнизация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дошкольного образования, ориентирующей на приоритет общечеловеческих ценностей, жизни и здоровья ребенка, свободного развития его личности в современном обществе и государстве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00506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повышение качества дошкольного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509120"/>
            <a:ext cx="78488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критериально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-оценочная функция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01317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преемственности с федеральным государственным образовательным стандартом общего образования, основными общеобразовательными программами общего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6021288"/>
            <a:ext cx="6091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оптимизация образовательных ресурсов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Совокупность требований ФГОС ДО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6" name="Овал 4"/>
          <p:cNvSpPr/>
          <p:nvPr/>
        </p:nvSpPr>
        <p:spPr>
          <a:xfrm>
            <a:off x="332137" y="2717309"/>
            <a:ext cx="1578437" cy="9674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97197" y="2608362"/>
            <a:ext cx="1783249" cy="162111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952140"/>
            <a:ext cx="1707028" cy="1042506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689720" y="2687059"/>
            <a:ext cx="1700634" cy="15424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3374" y="2687059"/>
            <a:ext cx="1757799" cy="1201533"/>
          </a:xfrm>
          <a:prstGeom prst="rect">
            <a:avLst/>
          </a:prstGeom>
        </p:spPr>
      </p:pic>
      <p:sp>
        <p:nvSpPr>
          <p:cNvPr id="12" name="Овал 11"/>
          <p:cNvSpPr/>
          <p:nvPr/>
        </p:nvSpPr>
        <p:spPr>
          <a:xfrm>
            <a:off x="4954827" y="2587700"/>
            <a:ext cx="1817650" cy="18940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3028" y="2762519"/>
            <a:ext cx="1877731" cy="131685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7581260" y="2737508"/>
            <a:ext cx="1479952" cy="125292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56934" y="3084450"/>
            <a:ext cx="1889924" cy="493819"/>
          </a:xfrm>
          <a:prstGeom prst="rect">
            <a:avLst/>
          </a:prstGeom>
        </p:spPr>
      </p:pic>
      <p:sp>
        <p:nvSpPr>
          <p:cNvPr id="16" name="Плюс 15"/>
          <p:cNvSpPr/>
          <p:nvPr/>
        </p:nvSpPr>
        <p:spPr>
          <a:xfrm>
            <a:off x="1919044" y="3040915"/>
            <a:ext cx="836101" cy="760058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>
            <a:off x="4336813" y="3008134"/>
            <a:ext cx="713817" cy="646453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6816929" y="2952139"/>
            <a:ext cx="764331" cy="669655"/>
          </a:xfrm>
          <a:prstGeom prst="mathEqua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891480"/>
            <a:ext cx="8229600" cy="302433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структуре ООП ДО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84784"/>
            <a:ext cx="7776864" cy="5499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психолого-педагогической поддержки позитивной социализации и индивидуализации развития детей дошкольного возраста;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 основных характеристик дошкольного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(объём, содержание и планируемые результаты в виде целевых ориентиров дошкольного образования),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организационно-педагогические условия образовательного 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условий социальной ситуации развития дошкольников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развития;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на создание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образовательной среды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зоны ближайшего развития ребёнка.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620688"/>
            <a:ext cx="5041829" cy="6462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700808"/>
            <a:ext cx="8699746" cy="7132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819" y="2780149"/>
            <a:ext cx="8718036" cy="18960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6746" y="5042216"/>
            <a:ext cx="8699746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572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780928"/>
            <a:ext cx="5328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Times New Roman"/>
              </a:rPr>
              <a:t>Спасибо за внимание!</a:t>
            </a:r>
            <a:endParaRPr lang="ru-RU" sz="28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166</TotalTime>
  <Words>589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«Обеспечение доступности качественного дошкольного образования в условиях введения ФГОС дошкольного образования»</vt:lpstr>
      <vt:lpstr>Понятие ФГОС </vt:lpstr>
      <vt:lpstr> Цели  ФГОС ДО </vt:lpstr>
      <vt:lpstr>Задачи  ФГОС ДО</vt:lpstr>
      <vt:lpstr>   Основные функции ФГОС ДО </vt:lpstr>
      <vt:lpstr>Совокупность требований ФГОС ДО </vt:lpstr>
      <vt:lpstr>Требования к структуре ООП ДО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«Обеспечение доступности качественного дошкольного образования в условиях введения ФГОС дошкольного образования»</dc:title>
  <dc:creator>ГАЛИНА</dc:creator>
  <cp:lastModifiedBy>ГАЛИНА</cp:lastModifiedBy>
  <cp:revision>18</cp:revision>
  <dcterms:created xsi:type="dcterms:W3CDTF">2015-01-22T10:03:57Z</dcterms:created>
  <dcterms:modified xsi:type="dcterms:W3CDTF">2015-01-24T09:58:38Z</dcterms:modified>
</cp:coreProperties>
</file>