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1CCD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6490"/>
          </a:xfrm>
        </p:spPr>
        <p:txBody>
          <a:bodyPr>
            <a:normAutofit/>
          </a:bodyPr>
          <a:lstStyle/>
          <a:p>
            <a:r>
              <a:rPr lang="ru-RU" dirty="0" smtClean="0"/>
              <a:t>«Обеспечение доступности качественного дошкольного образования в условиях введения ФГОС дошкольного образования»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Понятие ФГОС</a:t>
            </a:r>
            <a:b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260648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628800"/>
            <a:ext cx="77048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– комплекс норм, правил, требований, которые устанавливаются на основе достижений науки, техники и передового опыта; минимальные требования (к продукции), устанавливаемые с целью защиты здоровья и безопасности потребителей; гарантии – условия и механизмы, обеспечивающие беспрепятственное пользование правами и их всестороннюю охрану»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51180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484784"/>
            <a:ext cx="763284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(англ.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standart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норма, образец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) – «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образец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 эталон, модель, принимаемые за исходные для сопоставления с ними др. подобных объектов»</a:t>
            </a:r>
          </a:p>
          <a:p>
            <a:pPr algn="just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3429000"/>
            <a:ext cx="7632848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 в образовании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должен выступать гарантией конституционного права российского гражданина, права любого человека на качественное образование.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 система основных параметров, которые принимаются в качестве государственной нормы образованности, отражающей общественный идеал и учитывающей возможности реальной личности и системы образования по достижению этого идеала.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 ДО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отражает согласованные социально-культурные, общественно-государственные ожидания относительно уровня ДО, которые являются ориентирами для учредителей дошкольных Организаций, специалистов системы образования, семей воспитанников и широкой общественности.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07578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Цели  ФГОС ДО</a:t>
            </a:r>
            <a:b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700808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обеспечение государством равенства возможностей для каждого ребёнка в получении качественного дошкольного образования;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обеспечение 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сохранение единства образовательного пространства Российской Федерации относительно уровня дошкольного образования.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Задачи  ФГОС ДО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700807"/>
            <a:ext cx="784887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охрана и укрепление физического и психического здоровья детей;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сохранение и поддержка индивидуальности ребёнка, развитие индивидуальных способностей и творческого потенциала каждого ребёнка как субъекта отношений с людьми, миром и самим собой;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формирование общей культуры воспитанников, развитие их нравственных, интеллектуальных, физических, эстетических качеств, инициативности, самостоятельности и ответственности, формирования предпосылок учебной деятельности;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обеспечение вариативности и разнообразия содержания образовательных программ и организационных форм уровня дошкольного образования с учётом образовательных потребностей и способностей воспитанников;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формирование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среды, соответствующей возрастным и индивидуальным особенностям детей;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обеспечение 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обеспечение преемственности основных образовательных программ дошкольного и начального общего образования;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определение направлений для систематического межведомственного взаимодействия, а также взаимодействия педагогических и общественных объединений (в том числе сетевого).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19546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Основные функции ФГОС ДО</a:t>
            </a:r>
            <a:b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484785"/>
            <a:ext cx="7920880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обеспечение права на качественное дошкольное образование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916832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сохранение единого образовательного пространства в условиях содержательной и организационной вариативности дошкольного образования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996952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гуманнизация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дошкольного образования, ориентирующей на приоритет общечеловеческих ценностей, жизни и здоровья ребенка, свободного развития его личности в современном обществе и государстве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005064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повышение качества дошкольного образования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4509120"/>
            <a:ext cx="78488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критериально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-оценочная функция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5013176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обеспечение преемственности с федеральным государственным образовательным стандартом общего образования, основными общеобразовательными программами общего образования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6021288"/>
            <a:ext cx="60912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оптимизация образовательных ресурсов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237626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Совокупность требований ФГОС ДО</a:t>
            </a:r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6" name="Овал 4"/>
          <p:cNvSpPr/>
          <p:nvPr/>
        </p:nvSpPr>
        <p:spPr>
          <a:xfrm>
            <a:off x="332137" y="2717309"/>
            <a:ext cx="1578437" cy="96743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97197" y="2608362"/>
            <a:ext cx="1783249" cy="162111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952140"/>
            <a:ext cx="1707028" cy="1042506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2689720" y="2687059"/>
            <a:ext cx="1700634" cy="15424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43374" y="2687059"/>
            <a:ext cx="1757799" cy="1201533"/>
          </a:xfrm>
          <a:prstGeom prst="rect">
            <a:avLst/>
          </a:prstGeom>
        </p:spPr>
      </p:pic>
      <p:sp>
        <p:nvSpPr>
          <p:cNvPr id="12" name="Овал 11"/>
          <p:cNvSpPr/>
          <p:nvPr/>
        </p:nvSpPr>
        <p:spPr>
          <a:xfrm>
            <a:off x="4954827" y="2587700"/>
            <a:ext cx="1817650" cy="189406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3028" y="2762519"/>
            <a:ext cx="1877731" cy="1316850"/>
          </a:xfrm>
          <a:prstGeom prst="rect">
            <a:avLst/>
          </a:prstGeom>
        </p:spPr>
      </p:pic>
      <p:sp>
        <p:nvSpPr>
          <p:cNvPr id="14" name="Овал 13"/>
          <p:cNvSpPr/>
          <p:nvPr/>
        </p:nvSpPr>
        <p:spPr>
          <a:xfrm>
            <a:off x="7581260" y="2737508"/>
            <a:ext cx="1479952" cy="125292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56934" y="3084450"/>
            <a:ext cx="1889924" cy="493819"/>
          </a:xfrm>
          <a:prstGeom prst="rect">
            <a:avLst/>
          </a:prstGeom>
        </p:spPr>
      </p:pic>
      <p:sp>
        <p:nvSpPr>
          <p:cNvPr id="16" name="Плюс 15"/>
          <p:cNvSpPr/>
          <p:nvPr/>
        </p:nvSpPr>
        <p:spPr>
          <a:xfrm>
            <a:off x="1919044" y="3040915"/>
            <a:ext cx="836101" cy="760058"/>
          </a:xfrm>
          <a:prstGeom prst="mathPl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люс 16"/>
          <p:cNvSpPr/>
          <p:nvPr/>
        </p:nvSpPr>
        <p:spPr>
          <a:xfrm>
            <a:off x="4336813" y="3008134"/>
            <a:ext cx="713817" cy="646453"/>
          </a:xfrm>
          <a:prstGeom prst="mathPl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 17"/>
          <p:cNvSpPr/>
          <p:nvPr/>
        </p:nvSpPr>
        <p:spPr>
          <a:xfrm>
            <a:off x="6816929" y="2952139"/>
            <a:ext cx="764331" cy="669655"/>
          </a:xfrm>
          <a:prstGeom prst="mathEqua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891480"/>
            <a:ext cx="8229600" cy="302433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Требования к структуре ООП ДО</a:t>
            </a:r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484784"/>
            <a:ext cx="7776864" cy="5499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программа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психолого-педагогической поддержки позитивной социализации и индивидуализации развития детей дошкольного возраста;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определяет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комплекс основных характеристик дошкольного образования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(объём, содержание и планируемые результаты в виде целевых ориентиров дошкольного образования),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организационно-педагогические условия образовательного процесса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направлена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создание условий социальной ситуации развития дошкольников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открывающей возможности позитивной социализации ребёнка, его всестороннего личностного морально-нравственного и познавательного развития, развития инициативы и творческих способностей на основе соответствующих дошкольному возрасту видов деятельности (игры, изобразительной деятельности, конструирования, восприятия сказки и др.), сотрудничества со взрослыми и сверстниками в зоне его ближайшего развития;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направлена на создание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образовательной среды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зоны ближайшего развития ребёнка.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620688"/>
            <a:ext cx="5041829" cy="64623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700808"/>
            <a:ext cx="8699746" cy="7132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819" y="2780149"/>
            <a:ext cx="8718036" cy="189602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6746" y="5042216"/>
            <a:ext cx="8699746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15728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2780928"/>
            <a:ext cx="532859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800" b="1" i="1" dirty="0" smtClean="0">
                <a:latin typeface="Times New Roman"/>
                <a:ea typeface="Times New Roman"/>
              </a:rPr>
              <a:t>Спасибо за внимание!</a:t>
            </a:r>
            <a:endParaRPr lang="ru-RU" sz="2800" b="1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166</TotalTime>
  <Words>589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«Обеспечение доступности качественного дошкольного образования в условиях введения ФГОС дошкольного образования»</vt:lpstr>
      <vt:lpstr>Понятие ФГОС </vt:lpstr>
      <vt:lpstr> Цели  ФГОС ДО </vt:lpstr>
      <vt:lpstr>Задачи  ФГОС ДО</vt:lpstr>
      <vt:lpstr>   Основные функции ФГОС ДО </vt:lpstr>
      <vt:lpstr>Совокупность требований ФГОС ДО </vt:lpstr>
      <vt:lpstr>Требования к структуре ООП ДО 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«Обеспечение доступности качественного дошкольного образования в условиях введения ФГОС дошкольного образования»</dc:title>
  <dc:creator>ГАЛИНА</dc:creator>
  <cp:lastModifiedBy>ГАЛИНА</cp:lastModifiedBy>
  <cp:revision>18</cp:revision>
  <dcterms:created xsi:type="dcterms:W3CDTF">2015-01-22T10:03:57Z</dcterms:created>
  <dcterms:modified xsi:type="dcterms:W3CDTF">2015-01-24T09:58:38Z</dcterms:modified>
</cp:coreProperties>
</file>