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325" r:id="rId2"/>
    <p:sldId id="300" r:id="rId3"/>
    <p:sldId id="301" r:id="rId4"/>
    <p:sldId id="320" r:id="rId5"/>
    <p:sldId id="318" r:id="rId6"/>
    <p:sldId id="324" r:id="rId7"/>
    <p:sldId id="317" r:id="rId8"/>
    <p:sldId id="321" r:id="rId9"/>
    <p:sldId id="307" r:id="rId10"/>
    <p:sldId id="32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5351" autoAdjust="0"/>
    <p:restoredTop sz="94563" autoAdjust="0"/>
  </p:normalViewPr>
  <p:slideViewPr>
    <p:cSldViewPr>
      <p:cViewPr varScale="1">
        <p:scale>
          <a:sx n="51" d="100"/>
          <a:sy n="51" d="100"/>
        </p:scale>
        <p:origin x="-92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Y-TU\Desktop\Платежи\1235029525_8b7240c0a8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47664" y="1052736"/>
            <a:ext cx="63367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электронное  интерактивное  дидактическое </a:t>
            </a:r>
            <a:r>
              <a:rPr lang="ru-RU" sz="2400" b="1" dirty="0" err="1" smtClean="0">
                <a:solidFill>
                  <a:schemeClr val="accent1"/>
                </a:solidFill>
              </a:rPr>
              <a:t>мультимедийное</a:t>
            </a:r>
            <a:r>
              <a:rPr lang="ru-RU" sz="2400" b="1" dirty="0" smtClean="0">
                <a:solidFill>
                  <a:schemeClr val="accent1"/>
                </a:solidFill>
              </a:rPr>
              <a:t> пособие для старших </a:t>
            </a:r>
            <a:r>
              <a:rPr lang="ru-RU" sz="2400" b="1" dirty="0" err="1" smtClean="0">
                <a:solidFill>
                  <a:schemeClr val="accent1"/>
                </a:solidFill>
              </a:rPr>
              <a:t>дошкольков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rgbClr val="C00000"/>
                </a:solidFill>
              </a:rPr>
              <a:t> 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2132856"/>
            <a:ext cx="5760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/>
                <a:blipFill>
                  <a:blip r:embed="rId3"/>
                  <a:tile tx="0" ty="0" sx="100000" sy="100000" flip="none" algn="tl"/>
                </a:blipFill>
                <a:effectLst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«В гостях у сказки» </a:t>
            </a:r>
            <a:endParaRPr lang="ru-RU" sz="4000" b="1" dirty="0">
              <a:ln/>
              <a:blipFill>
                <a:blip r:embed="rId3"/>
                <a:tile tx="0" ty="0" sx="100000" sy="100000" flip="none" algn="tl"/>
              </a:blipFill>
              <a:effectLst>
                <a:reflection blurRad="6350" stA="55000" endA="50" endPos="85000" dist="6000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43808" y="3717032"/>
            <a:ext cx="38884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Выполнила</a:t>
            </a:r>
          </a:p>
          <a:p>
            <a:pPr algn="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Барон Наталья Владимировна,</a:t>
            </a:r>
          </a:p>
          <a:p>
            <a:pPr algn="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старший воспитатель,</a:t>
            </a:r>
          </a:p>
          <a:p>
            <a:pPr algn="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«Детский сад № 295»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Y-TU\Desktop\Платежи\i (5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88640"/>
            <a:ext cx="7851648" cy="2304256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Формирование у дошкольников интереса и потребности в чтении книг.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420888"/>
            <a:ext cx="7848544" cy="4104456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l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воспитывать интерес к языковому богатству;</a:t>
            </a:r>
          </a:p>
          <a:p>
            <a:pPr algn="l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развивать умение использовать в своей речи самые разнообразные выразительные средства;</a:t>
            </a:r>
          </a:p>
          <a:p>
            <a:pPr algn="l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приобщать к словесному искусству; </a:t>
            </a:r>
          </a:p>
          <a:p>
            <a:pPr algn="l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способствовать нестандартному мышлению</a:t>
            </a: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639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b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cs typeface="Times New Roman" pitchFamily="18" charset="0"/>
              </a:rPr>
              <a:t>Виды сказок</a:t>
            </a:r>
            <a:r>
              <a:rPr lang="ru-RU" sz="6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животных</a:t>
            </a:r>
            <a:br>
              <a:rPr lang="ru-RU" sz="4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волшебные</a:t>
            </a:r>
            <a:br>
              <a:rPr lang="ru-RU" sz="4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бытовые</a:t>
            </a:r>
            <a:br>
              <a:rPr lang="ru-RU" sz="4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докучные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http://im2-tub-ru.yandex.net/i?id=229983785-17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9744" y="260648"/>
            <a:ext cx="2304256" cy="2304256"/>
          </a:xfrm>
          <a:prstGeom prst="rect">
            <a:avLst/>
          </a:prstGeom>
          <a:noFill/>
        </p:spPr>
      </p:pic>
      <p:pic>
        <p:nvPicPr>
          <p:cNvPr id="8" name="Picture 12" descr="http://im8-tub-ru.yandex.net/i?id=135312707-71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4149080"/>
            <a:ext cx="2736304" cy="2448272"/>
          </a:xfrm>
          <a:prstGeom prst="rect">
            <a:avLst/>
          </a:prstGeom>
          <a:noFill/>
        </p:spPr>
      </p:pic>
      <p:pic>
        <p:nvPicPr>
          <p:cNvPr id="9" name="Picture 10" descr="http://im8-tub-ru.yandex.net/i?id=427542864-09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8640"/>
            <a:ext cx="2304256" cy="2376264"/>
          </a:xfrm>
          <a:prstGeom prst="rect">
            <a:avLst/>
          </a:prstGeom>
          <a:noFill/>
        </p:spPr>
      </p:pic>
      <p:pic>
        <p:nvPicPr>
          <p:cNvPr id="1026" name="Picture 2" descr="C:\Users\Antdroid\Downloads\буратино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756592" y="2276872"/>
            <a:ext cx="3810000" cy="4762500"/>
          </a:xfrm>
          <a:prstGeom prst="rect">
            <a:avLst/>
          </a:prstGeom>
          <a:noFill/>
        </p:spPr>
      </p:pic>
      <p:pic>
        <p:nvPicPr>
          <p:cNvPr id="15362" name="Picture 2" descr="http://priroda.inc.ru/animation/zoluchka/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2924944"/>
            <a:ext cx="2520280" cy="352839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Monotype Corsiva" pitchFamily="66" charset="0"/>
              </a:rPr>
              <a:t>Расставь по порядку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3075" name="Picture 3" descr="C:\Users\Y-TU\Desktop\Платежи\fcef7eb2874e.jpg"/>
          <p:cNvPicPr>
            <a:picLocks noChangeAspect="1" noChangeArrowheads="1"/>
          </p:cNvPicPr>
          <p:nvPr/>
        </p:nvPicPr>
        <p:blipFill>
          <a:blip r:embed="rId2" cstate="print"/>
          <a:srcRect l="75708" t="11493" b="33917"/>
          <a:stretch>
            <a:fillRect/>
          </a:stretch>
        </p:blipFill>
        <p:spPr bwMode="auto">
          <a:xfrm>
            <a:off x="2771800" y="1340768"/>
            <a:ext cx="1224136" cy="2232248"/>
          </a:xfrm>
          <a:prstGeom prst="rect">
            <a:avLst/>
          </a:prstGeom>
          <a:noFill/>
        </p:spPr>
      </p:pic>
      <p:pic>
        <p:nvPicPr>
          <p:cNvPr id="3076" name="Picture 4" descr="C:\Users\Y-TU\Desktop\Платежи\fcef7eb2874e.jpg"/>
          <p:cNvPicPr>
            <a:picLocks noChangeAspect="1" noChangeArrowheads="1"/>
          </p:cNvPicPr>
          <p:nvPr/>
        </p:nvPicPr>
        <p:blipFill>
          <a:blip r:embed="rId2" cstate="print"/>
          <a:srcRect l="45275" t="4275" r="25194" b="34758"/>
          <a:stretch>
            <a:fillRect/>
          </a:stretch>
        </p:blipFill>
        <p:spPr bwMode="auto">
          <a:xfrm>
            <a:off x="251520" y="0"/>
            <a:ext cx="1800200" cy="2880320"/>
          </a:xfrm>
          <a:prstGeom prst="rect">
            <a:avLst/>
          </a:prstGeom>
          <a:noFill/>
        </p:spPr>
      </p:pic>
      <p:pic>
        <p:nvPicPr>
          <p:cNvPr id="3077" name="Picture 5" descr="C:\Users\Y-TU\Desktop\Платежи\fcef7eb2874e.jpg"/>
          <p:cNvPicPr>
            <a:picLocks noChangeAspect="1" noChangeArrowheads="1"/>
          </p:cNvPicPr>
          <p:nvPr/>
        </p:nvPicPr>
        <p:blipFill>
          <a:blip r:embed="rId2" cstate="print"/>
          <a:srcRect l="54725" t="78960" r="28738" b="-298"/>
          <a:stretch>
            <a:fillRect/>
          </a:stretch>
        </p:blipFill>
        <p:spPr bwMode="auto">
          <a:xfrm>
            <a:off x="1619672" y="3068960"/>
            <a:ext cx="1008112" cy="1008112"/>
          </a:xfrm>
          <a:prstGeom prst="rect">
            <a:avLst/>
          </a:prstGeom>
          <a:noFill/>
        </p:spPr>
      </p:pic>
      <p:pic>
        <p:nvPicPr>
          <p:cNvPr id="3078" name="Picture 6" descr="C:\Users\Y-TU\Desktop\Платежи\fcef7eb2874e.jpg"/>
          <p:cNvPicPr>
            <a:picLocks noChangeAspect="1" noChangeArrowheads="1"/>
          </p:cNvPicPr>
          <p:nvPr/>
        </p:nvPicPr>
        <p:blipFill>
          <a:blip r:embed="rId2" cstate="print"/>
          <a:srcRect r="57087" b="34758"/>
          <a:stretch>
            <a:fillRect/>
          </a:stretch>
        </p:blipFill>
        <p:spPr bwMode="auto">
          <a:xfrm>
            <a:off x="6156176" y="1268760"/>
            <a:ext cx="2615952" cy="3082280"/>
          </a:xfrm>
          <a:prstGeom prst="rect">
            <a:avLst/>
          </a:prstGeom>
          <a:noFill/>
        </p:spPr>
      </p:pic>
      <p:pic>
        <p:nvPicPr>
          <p:cNvPr id="3079" name="Picture 7" descr="C:\Users\Y-TU\Desktop\Платежи\fcef7eb2874e.jpg"/>
          <p:cNvPicPr>
            <a:picLocks noChangeAspect="1" noChangeArrowheads="1"/>
          </p:cNvPicPr>
          <p:nvPr/>
        </p:nvPicPr>
        <p:blipFill>
          <a:blip r:embed="rId2" cstate="print"/>
          <a:srcRect l="28314" t="74641" r="45136"/>
          <a:stretch>
            <a:fillRect/>
          </a:stretch>
        </p:blipFill>
        <p:spPr bwMode="auto">
          <a:xfrm>
            <a:off x="4427984" y="1700808"/>
            <a:ext cx="1440160" cy="1066055"/>
          </a:xfrm>
          <a:prstGeom prst="rect">
            <a:avLst/>
          </a:prstGeom>
          <a:noFill/>
        </p:spPr>
      </p:pic>
      <p:pic>
        <p:nvPicPr>
          <p:cNvPr id="3080" name="Picture 8" descr="C:\Users\Y-TU\Desktop\Платежи\fcef7eb2874e.jpg"/>
          <p:cNvPicPr>
            <a:picLocks noChangeAspect="1" noChangeArrowheads="1"/>
          </p:cNvPicPr>
          <p:nvPr/>
        </p:nvPicPr>
        <p:blipFill>
          <a:blip r:embed="rId2" cstate="print"/>
          <a:srcRect t="66766" r="71262"/>
          <a:stretch>
            <a:fillRect/>
          </a:stretch>
        </p:blipFill>
        <p:spPr bwMode="auto">
          <a:xfrm>
            <a:off x="3635896" y="3068960"/>
            <a:ext cx="1751856" cy="1570112"/>
          </a:xfrm>
          <a:prstGeom prst="rect">
            <a:avLst/>
          </a:prstGeom>
          <a:noFill/>
        </p:spPr>
      </p:pic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57200" y="1600201"/>
            <a:ext cx="442392" cy="388640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524 0.12176 L -0.68646 0.342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" y="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82 0.15348 L 0.24809 0.5629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2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59 0.17315 L 0.16944 0.4356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43 0.12708 L 0.21129 0.3055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82 0.06922 L 0.28368 0.5101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19 0.00023 L 0.74045 0.34676 " pathEditMode="relative" ptsTypes="AA">
                                      <p:cBhvr>
                                        <p:cTn id="26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Назови сказку и автора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4" name="Picture 4" descr="C:\Users\Antdroid\Downloads\gif_big_1162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Picture 9" descr="C:\Users\Y-TU\Desktop\Платежи\i (1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429000"/>
            <a:ext cx="1872208" cy="2148830"/>
          </a:xfrm>
          <a:prstGeom prst="rect">
            <a:avLst/>
          </a:prstGeom>
          <a:noFill/>
        </p:spPr>
      </p:pic>
      <p:pic>
        <p:nvPicPr>
          <p:cNvPr id="6149" name="Picture 5" descr="C:\Users\Y-TU\Desktop\Платежи\i (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56992"/>
            <a:ext cx="1656184" cy="1872208"/>
          </a:xfrm>
          <a:prstGeom prst="rect">
            <a:avLst/>
          </a:prstGeom>
          <a:noFill/>
        </p:spPr>
      </p:pic>
      <p:pic>
        <p:nvPicPr>
          <p:cNvPr id="6148" name="Picture 4" descr="C:\Users\Y-TU\Desktop\Платежи\i (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429000"/>
            <a:ext cx="2276847" cy="2232248"/>
          </a:xfrm>
          <a:prstGeom prst="rect">
            <a:avLst/>
          </a:prstGeom>
          <a:noFill/>
        </p:spPr>
      </p:pic>
      <p:pic>
        <p:nvPicPr>
          <p:cNvPr id="6154" name="Picture 10" descr="C:\Users\Y-TU\Desktop\Платежи\i (1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3645024"/>
            <a:ext cx="1457325" cy="1428750"/>
          </a:xfrm>
          <a:prstGeom prst="rect">
            <a:avLst/>
          </a:prstGeom>
          <a:noFill/>
        </p:spPr>
      </p:pic>
      <p:pic>
        <p:nvPicPr>
          <p:cNvPr id="6152" name="Picture 8" descr="C:\Users\Y-TU\Desktop\Платежи\i (10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3501008"/>
            <a:ext cx="1428750" cy="1428750"/>
          </a:xfrm>
          <a:prstGeom prst="rect">
            <a:avLst/>
          </a:prstGeom>
          <a:noFill/>
        </p:spPr>
      </p:pic>
      <p:pic>
        <p:nvPicPr>
          <p:cNvPr id="6151" name="Picture 7" descr="C:\Users\Y-TU\Desktop\Платежи\i (9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3284984"/>
            <a:ext cx="1368152" cy="109609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Monotype Corsiva" pitchFamily="66" charset="0"/>
              </a:rPr>
              <a:t>Кто в теремочке живет?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6146" name="Picture 2" descr="C:\Users\Y-TU\Desktop\Платежи\i (2).jpg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55776" y="1700808"/>
            <a:ext cx="4392488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41 -0.20579 L 0.26371 -0.32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" y="-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11 -0.10416 L -0.36163 -0.37708 " pathEditMode="relative" ptsTypes="AA">
                                      <p:cBhvr>
                                        <p:cTn id="10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576 -0.05162 L 0.32205 -0.1252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" y="-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045 0.00509 L -0.32934 -0.131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" y="-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0.04213 L 0.25208 0.1891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" y="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2014 L -0.18889 0.1900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" y="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Y-TU\Desktop\Платежи\i (13).jpg"/>
          <p:cNvPicPr>
            <a:picLocks noChangeAspect="1" noChangeArrowheads="1"/>
          </p:cNvPicPr>
          <p:nvPr/>
        </p:nvPicPr>
        <p:blipFill>
          <a:blip r:embed="rId2" cstate="print"/>
          <a:srcRect l="18182" r="20455" b="75556"/>
          <a:stretch>
            <a:fillRect/>
          </a:stretch>
        </p:blipFill>
        <p:spPr bwMode="auto">
          <a:xfrm>
            <a:off x="3635896" y="1772816"/>
            <a:ext cx="1944216" cy="7920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Monotype Corsiva" pitchFamily="66" charset="0"/>
              </a:rPr>
              <a:t>РАЗМИНКА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4" name="Picture 2" descr="C:\Users\Antdroid\Downloads\буратино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4544" y="2468563"/>
            <a:ext cx="3511550" cy="4389437"/>
          </a:xfrm>
          <a:prstGeom prst="rect">
            <a:avLst/>
          </a:prstGeom>
          <a:noFill/>
        </p:spPr>
      </p:pic>
      <p:pic>
        <p:nvPicPr>
          <p:cNvPr id="5" name="Picture 2" descr="http://priroda.inc.ru/animation/zoluchka/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924944"/>
            <a:ext cx="2520280" cy="3528392"/>
          </a:xfrm>
          <a:prstGeom prst="rect">
            <a:avLst/>
          </a:prstGeom>
          <a:noFill/>
        </p:spPr>
      </p:pic>
      <p:pic>
        <p:nvPicPr>
          <p:cNvPr id="1026" name="Picture 2" descr="C:\Users\Y-TU\Desktop\Платежи\i.jpg"/>
          <p:cNvPicPr>
            <a:picLocks noChangeAspect="1" noChangeArrowheads="1"/>
          </p:cNvPicPr>
          <p:nvPr/>
        </p:nvPicPr>
        <p:blipFill>
          <a:blip r:embed="rId5" cstate="print"/>
          <a:srcRect l="11111" t="16279" r="13333" b="18605"/>
          <a:stretch>
            <a:fillRect/>
          </a:stretch>
        </p:blipFill>
        <p:spPr bwMode="auto">
          <a:xfrm>
            <a:off x="3419872" y="1124744"/>
            <a:ext cx="2448272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0.25 4.8148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861 0.00533 L 0.25608 0.0053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Y-TU\Desktop\Платежи\i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00" name="Picture 4" descr="C:\Users\Y-TU\Desktop\Платежи\qatarw.com_80754926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995612"/>
            <a:ext cx="3048000" cy="866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Monotype Corsiva" pitchFamily="66" charset="0"/>
                <a:cs typeface="Times New Roman" pitchFamily="18" charset="0"/>
              </a:rPr>
              <a:t>Сравни сказки</a:t>
            </a:r>
            <a:endParaRPr lang="ru-RU" b="1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80728"/>
            <a:ext cx="8280920" cy="568863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Русская народная сказка «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</a:rPr>
              <a:t>Морозко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» и</a:t>
            </a:r>
          </a:p>
          <a:p>
            <a:pPr algn="ctr">
              <a:buNone/>
            </a:pPr>
            <a:endParaRPr lang="ru-RU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endParaRPr lang="ru-RU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endParaRPr lang="ru-RU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endParaRPr lang="ru-RU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               немецкая сказка «Госпожа Метелица»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Picture 4" descr="C:\Users\Antdroid\Downloads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204864"/>
            <a:ext cx="3096344" cy="3744416"/>
          </a:xfrm>
          <a:prstGeom prst="rect">
            <a:avLst/>
          </a:prstGeom>
          <a:noFill/>
        </p:spPr>
      </p:pic>
      <p:pic>
        <p:nvPicPr>
          <p:cNvPr id="7" name="Picture 5" descr="C:\Users\Antdroid\Downloads\i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204864"/>
            <a:ext cx="2952328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3736</TotalTime>
  <Words>89</Words>
  <Application>Microsoft Office PowerPoint</Application>
  <PresentationFormat>Экран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Цель.  Формирование у дошкольников интереса и потребности в чтении книг.  </vt:lpstr>
      <vt:lpstr>Слайд 3</vt:lpstr>
      <vt:lpstr>Расставь по порядку</vt:lpstr>
      <vt:lpstr>Назови сказку и автора</vt:lpstr>
      <vt:lpstr>Кто в теремочке живет?</vt:lpstr>
      <vt:lpstr>РАЗМИНКА</vt:lpstr>
      <vt:lpstr>Слайд 8</vt:lpstr>
      <vt:lpstr>Сравни сказки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Antdroid</dc:creator>
  <cp:lastModifiedBy>YTU</cp:lastModifiedBy>
  <cp:revision>374</cp:revision>
  <dcterms:created xsi:type="dcterms:W3CDTF">2013-02-25T19:04:09Z</dcterms:created>
  <dcterms:modified xsi:type="dcterms:W3CDTF">2015-10-11T14:10:18Z</dcterms:modified>
</cp:coreProperties>
</file>