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 autoAdjust="0"/>
    <p:restoredTop sz="94660"/>
  </p:normalViewPr>
  <p:slideViewPr>
    <p:cSldViewPr>
      <p:cViewPr varScale="1">
        <p:scale>
          <a:sx n="46" d="100"/>
          <a:sy n="46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1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711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608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08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08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08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08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08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08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09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60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B106E36-FD25-4E2D-B0AA-010F637433A0}" type="datetimeFigureOut">
              <a:rPr lang="ru-RU" smtClean="0"/>
              <a:pPr/>
              <a:t>08.10.2015</a:t>
            </a:fld>
            <a:endParaRPr lang="ru-RU"/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60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609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609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900113" y="188913"/>
            <a:ext cx="7777162" cy="11525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200" dirty="0" smtClean="0"/>
              <a:t>Путешествие в страну</a:t>
            </a:r>
            <a:br>
              <a:rPr lang="ru-RU" sz="3200" dirty="0" smtClean="0"/>
            </a:br>
            <a:r>
              <a:rPr lang="ru-RU" sz="3200" dirty="0" smtClean="0"/>
              <a:t> глиняных игрушек              </a:t>
            </a:r>
            <a:endParaRPr lang="ru-RU" sz="4000" b="0" dirty="0" smtClean="0"/>
          </a:p>
        </p:txBody>
      </p:sp>
      <p:pic>
        <p:nvPicPr>
          <p:cNvPr id="3075" name="Picture 4" descr="DSC097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0" y="1428750"/>
            <a:ext cx="3181350" cy="3500438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076" name="Picture 62" descr="полкан4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6143636" y="2571744"/>
            <a:ext cx="2736850" cy="3560762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3077" name="Picture 11" descr="F:\ELENA\Materiali_dla_prezentacij\Promisli\Dimka\dumka11_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357430"/>
            <a:ext cx="2690812" cy="3941762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143108" y="5827713"/>
            <a:ext cx="57150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ts val="575"/>
              </a:spcBef>
              <a:buFont typeface="Wingdings 2" pitchFamily="18" charset="2"/>
              <a:buNone/>
            </a:pPr>
            <a:r>
              <a:rPr lang="ru-RU" sz="2800" b="1" dirty="0"/>
              <a:t>Подготовила воспитатель</a:t>
            </a:r>
          </a:p>
          <a:p>
            <a:pPr algn="r">
              <a:spcBef>
                <a:spcPts val="575"/>
              </a:spcBef>
              <a:buFont typeface="Wingdings 2" pitchFamily="18" charset="2"/>
              <a:buNone/>
            </a:pPr>
            <a:r>
              <a:rPr lang="ru-RU" sz="2800" b="1" dirty="0"/>
              <a:t>Таланкина С.В.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700338" y="5876925"/>
            <a:ext cx="4094162" cy="7318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Кормилицы, няни</a:t>
            </a:r>
          </a:p>
        </p:txBody>
      </p:sp>
      <p:pic>
        <p:nvPicPr>
          <p:cNvPr id="12291" name="Picture 14" descr="F:\ELENA\Materiali_dla_prezentacij\Promisli\Dimka\nanka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69850"/>
            <a:ext cx="39719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403350" y="5949950"/>
            <a:ext cx="7454900" cy="7318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Бараны, кони,   коровы,   птички</a:t>
            </a:r>
          </a:p>
        </p:txBody>
      </p:sp>
      <p:pic>
        <p:nvPicPr>
          <p:cNvPr id="13315" name="Picture 3" descr="F:\ELENA\Materiali_dla_prezentacij\Promisli\Dimka\Losad.gif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0" y="836613"/>
            <a:ext cx="4772025" cy="482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 descr="F:\ELENA\Materiali_dla_prezentacij\Promisli\Dimka\barani.gif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4052888" y="0"/>
            <a:ext cx="5091112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2" descr="F:\ELENA\Materiali_dla_prezentacij\Promisli\Dimka\utinoje_semeistvo_w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5364163" y="3644900"/>
            <a:ext cx="2520950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771775" y="5876925"/>
            <a:ext cx="4176713" cy="7921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Веселые  карусели</a:t>
            </a:r>
          </a:p>
        </p:txBody>
      </p:sp>
      <p:pic>
        <p:nvPicPr>
          <p:cNvPr id="14339" name="Picture 1040" descr="F:\ELENA\Materiali_dla_prezentacij\Promisli\Dimka\karusel.gif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2003425" y="0"/>
            <a:ext cx="5376863" cy="578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4" descr="Screenshot-02.03.20098_01_0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25" y="1428750"/>
            <a:ext cx="5995988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239838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dirty="0" smtClean="0">
                <a:latin typeface="Times New Roman" pitchFamily="18" charset="0"/>
              </a:rPr>
              <a:t>Узор дымковских игрушек очень прост</a:t>
            </a: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785813" y="5429250"/>
            <a:ext cx="7910512" cy="1092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accent4">
                    <a:lumMod val="10000"/>
                  </a:schemeClr>
                </a:solidFill>
              </a:rPr>
              <a:t>кружочки, прямые и волнистые полоски, клеточки, пятна, точки...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ilimon01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835150" y="260350"/>
            <a:ext cx="2270125" cy="456247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6387" name="Picture 5" descr="Без имени-14"/>
          <p:cNvPicPr>
            <a:picLocks noChangeAspect="1" noChangeArrowheads="1"/>
          </p:cNvPicPr>
          <p:nvPr/>
        </p:nvPicPr>
        <p:blipFill>
          <a:blip r:embed="rId3" cstate="print">
            <a:lum contrast="66000"/>
          </a:blip>
          <a:srcRect/>
          <a:stretch>
            <a:fillRect/>
          </a:stretch>
        </p:blipFill>
        <p:spPr bwMode="auto">
          <a:xfrm>
            <a:off x="4643438" y="260350"/>
            <a:ext cx="2057400" cy="453707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4572000"/>
            <a:ext cx="7772400" cy="19097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  <a:r>
              <a:rPr lang="ru-RU" b="1" dirty="0" err="1" smtClean="0"/>
              <a:t>Филимоновская</a:t>
            </a:r>
            <a:r>
              <a:rPr lang="ru-RU" b="1" dirty="0" smtClean="0"/>
              <a:t> игрушка родом из старинного села Филимоново. Игрушки использовались для красоты, для зазывания.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ilimon07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492500" y="476250"/>
            <a:ext cx="2940050" cy="5761038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25" y="2143125"/>
            <a:ext cx="4143375" cy="4714875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>
                <a:latin typeface="Times New Roman" pitchFamily="18" charset="0"/>
              </a:rPr>
              <a:t>     </a:t>
            </a:r>
            <a:r>
              <a:rPr lang="ru-RU" b="1" dirty="0" smtClean="0"/>
              <a:t>Сюжеты</a:t>
            </a:r>
            <a:r>
              <a:rPr lang="ru-RU" dirty="0" smtClean="0"/>
              <a:t> </a:t>
            </a:r>
            <a:r>
              <a:rPr lang="ru-RU" b="1" dirty="0" err="1" smtClean="0"/>
              <a:t>филимоновской</a:t>
            </a:r>
            <a:r>
              <a:rPr lang="ru-RU" b="1" dirty="0" smtClean="0"/>
              <a:t> игрушки традиционны - это барыни, крестьянки</a:t>
            </a:r>
            <a:endParaRPr lang="ru-RU" b="1" dirty="0"/>
          </a:p>
        </p:txBody>
      </p:sp>
      <p:pic>
        <p:nvPicPr>
          <p:cNvPr id="17412" name="Picture 4" descr="filimon08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468313" y="476250"/>
            <a:ext cx="2717800" cy="5761038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714375"/>
            <a:ext cx="4105275" cy="676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Наездники на лошадях</a:t>
            </a:r>
          </a:p>
        </p:txBody>
      </p:sp>
      <p:pic>
        <p:nvPicPr>
          <p:cNvPr id="18435" name="Picture 6" descr="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08275"/>
            <a:ext cx="5184775" cy="388937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8436" name="Picture 6" descr="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260350"/>
            <a:ext cx="3630613" cy="403225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285750"/>
            <a:ext cx="7772400" cy="10366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Из животных –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коровы, бараны, лошадки, медведи, коты</a:t>
            </a:r>
          </a:p>
        </p:txBody>
      </p:sp>
      <p:pic>
        <p:nvPicPr>
          <p:cNvPr id="19459" name="Picture 5" descr="baran_filimono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1700213"/>
            <a:ext cx="319405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6" descr="0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3500438"/>
            <a:ext cx="2671763" cy="2951162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9461" name="Picture 8" descr="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0" y="2428875"/>
            <a:ext cx="323850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60350"/>
            <a:ext cx="5761038" cy="1152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Из птиц –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курицы, петухи и многое другое. </a:t>
            </a:r>
          </a:p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20483" name="Picture 4" descr="filimon03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55650" y="2071688"/>
            <a:ext cx="4514850" cy="4306887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20484" name="Picture 6" descr="filimon06"/>
          <p:cNvPicPr>
            <a:picLocks noChangeAspect="1" noChangeArrowheads="1"/>
          </p:cNvPicPr>
          <p:nvPr/>
        </p:nvPicPr>
        <p:blipFill>
          <a:blip r:embed="rId3" cstate="print">
            <a:lum contrast="42000"/>
          </a:blip>
          <a:srcRect/>
          <a:stretch>
            <a:fillRect/>
          </a:stretch>
        </p:blipFill>
        <p:spPr bwMode="auto">
          <a:xfrm>
            <a:off x="5795963" y="1412875"/>
            <a:ext cx="3144837" cy="5184775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7" descr="5131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187450" y="188913"/>
            <a:ext cx="6956425" cy="4591050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50" y="4714875"/>
            <a:ext cx="8858250" cy="21431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</a:t>
            </a:r>
            <a:r>
              <a:rPr lang="ru-RU" b="1" dirty="0" smtClean="0"/>
              <a:t>Все игрушки очень веселые. Когда смотришь на собранные вместе </a:t>
            </a:r>
            <a:r>
              <a:rPr lang="ru-RU" b="1" dirty="0" err="1" smtClean="0"/>
              <a:t>филимоновские</a:t>
            </a:r>
            <a:r>
              <a:rPr lang="ru-RU" b="1" dirty="0" smtClean="0"/>
              <a:t> игрушки, то невольно появляется радостное настроение.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F:\ELENA\Materiali_dla_prezentacij\Promisli\Dimka\para.gif"/>
          <p:cNvPicPr>
            <a:picLocks noChangeAspect="1" noChangeArrowheads="1"/>
          </p:cNvPicPr>
          <p:nvPr/>
        </p:nvPicPr>
        <p:blipFill>
          <a:blip r:embed="rId2" cstate="print"/>
          <a:srcRect l="15625" t="11111" r="25000" b="4167"/>
          <a:stretch>
            <a:fillRect/>
          </a:stretch>
        </p:blipFill>
        <p:spPr bwMode="auto">
          <a:xfrm>
            <a:off x="0" y="1143000"/>
            <a:ext cx="42751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4000500" y="357188"/>
            <a:ext cx="4857750" cy="6500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Чем знаменито Дымково?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Игрушкою своей!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В ней нету цвету дымного,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Что серости серей.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В ней что-то есть от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радуги,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От капелек росы,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В ней что-то есть от радости,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Гремящей, как басы.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dirty="0" smtClean="0"/>
              <a:t>                    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филимонов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000125"/>
            <a:ext cx="4248150" cy="315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каргопольская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 cstate="print">
            <a:lum contrast="48000"/>
          </a:blip>
          <a:srcRect/>
          <a:stretch>
            <a:fillRect/>
          </a:stretch>
        </p:blipFill>
        <p:spPr>
          <a:xfrm>
            <a:off x="4071938" y="1928813"/>
            <a:ext cx="4764087" cy="2857500"/>
          </a:xfrm>
          <a:noFill/>
          <a:ln w="76200" cmpd="tri">
            <a:solidFill>
              <a:schemeClr val="bg2"/>
            </a:solidFill>
          </a:ln>
        </p:spPr>
      </p:pic>
      <p:pic>
        <p:nvPicPr>
          <p:cNvPr id="22532" name="Picture 6" descr="Коза и семеро козлят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75" y="3000375"/>
            <a:ext cx="2714625" cy="33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каргопольские мужики"/>
          <p:cNvPicPr>
            <a:picLocks noChangeAspect="1" noChangeArrowheads="1"/>
          </p:cNvPicPr>
          <p:nvPr/>
        </p:nvPicPr>
        <p:blipFill>
          <a:blip r:embed="rId5" cstate="print">
            <a:lum contrast="42000"/>
          </a:blip>
          <a:srcRect/>
          <a:stretch>
            <a:fillRect/>
          </a:stretch>
        </p:blipFill>
        <p:spPr bwMode="auto">
          <a:xfrm>
            <a:off x="428625" y="3932238"/>
            <a:ext cx="3024188" cy="2925762"/>
          </a:xfrm>
          <a:prstGeom prst="rect">
            <a:avLst/>
          </a:prstGeom>
          <a:noFill/>
          <a:ln w="76200" cmpd="tri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22534" name="Прямоугольник 4"/>
          <p:cNvSpPr>
            <a:spLocks noChangeArrowheads="1"/>
          </p:cNvSpPr>
          <p:nvPr/>
        </p:nvSpPr>
        <p:spPr bwMode="auto">
          <a:xfrm>
            <a:off x="428625" y="357188"/>
            <a:ext cx="8715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575"/>
              </a:spcBef>
              <a:buFont typeface="Wingdings 2" pitchFamily="18" charset="2"/>
              <a:buNone/>
            </a:pPr>
            <a:r>
              <a:rPr lang="ru-RU" sz="3200" b="1"/>
              <a:t>Игрушки создавались для красоты, для радости.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4581525"/>
            <a:ext cx="8748712" cy="2087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smtClean="0"/>
              <a:t>   С высокого берега реки Вятки, на котором стоит город Вятка, видна заречная слобода Дымково. Зимой, когда топятся печи, летом, когда туман, вся слобода – будто в дымке. Здесь в далекую старину и зародилась дымковская игрушка.</a:t>
            </a:r>
          </a:p>
        </p:txBody>
      </p:sp>
      <p:pic>
        <p:nvPicPr>
          <p:cNvPr id="5123" name="Picture 2" descr="F:\ELENA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88913"/>
            <a:ext cx="6192838" cy="4195762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95288" y="4652963"/>
            <a:ext cx="8296275" cy="17287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800" dirty="0" smtClean="0"/>
              <a:t>   Мастерицы лепили игрушки из красной глины, белили ее мелом, разведенным на молоке,  обжигали в русской печке и расписывали красками. </a:t>
            </a:r>
          </a:p>
        </p:txBody>
      </p:sp>
      <p:pic>
        <p:nvPicPr>
          <p:cNvPr id="6147" name="Picture 4" descr="kartina1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1619250" y="188913"/>
            <a:ext cx="5688013" cy="4406900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143500" y="785813"/>
            <a:ext cx="3821113" cy="58959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Мастерицы  лепили и расписывали самые разные сюжеты игрушек.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У индюка хвост похож на диванную подушечку</a:t>
            </a:r>
          </a:p>
        </p:txBody>
      </p:sp>
      <p:pic>
        <p:nvPicPr>
          <p:cNvPr id="7171" name="Picture 4" descr="F:\ELENA\Materiali_dla_prezentacij\Promisli\Dimka\petuhgif.gif"/>
          <p:cNvPicPr>
            <a:picLocks noChangeAspect="1" noChangeArrowheads="1"/>
          </p:cNvPicPr>
          <p:nvPr/>
        </p:nvPicPr>
        <p:blipFill>
          <a:blip r:embed="rId2" cstate="print"/>
          <a:srcRect t="11111"/>
          <a:stretch>
            <a:fillRect/>
          </a:stretch>
        </p:blipFill>
        <p:spPr bwMode="auto">
          <a:xfrm>
            <a:off x="285750" y="357188"/>
            <a:ext cx="5308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651500" y="2492375"/>
            <a:ext cx="3049588" cy="1944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На козлике — штанишки с кружевами </a:t>
            </a:r>
          </a:p>
        </p:txBody>
      </p:sp>
      <p:pic>
        <p:nvPicPr>
          <p:cNvPr id="8195" name="Picture 5" descr="img120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590550" y="765175"/>
            <a:ext cx="4791075" cy="5327650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285875" y="5805488"/>
            <a:ext cx="7215188" cy="803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     В пестрых юбках барыни</a:t>
            </a:r>
          </a:p>
        </p:txBody>
      </p:sp>
      <p:pic>
        <p:nvPicPr>
          <p:cNvPr id="9219" name="Picture 2" descr="F:\ELENA\Materiali_dla_prezentacij\Promisli\Dimka\kumushki_na_lavochke_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04800"/>
            <a:ext cx="4872038" cy="5284788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124075" y="5661025"/>
            <a:ext cx="5472113" cy="863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Важные петухи и индюки</a:t>
            </a:r>
          </a:p>
        </p:txBody>
      </p:sp>
      <p:pic>
        <p:nvPicPr>
          <p:cNvPr id="10243" name="Picture 3" descr="F:\ELENA\Materiali_dla_prezentacij\Promisli\Dimka\petu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60350"/>
            <a:ext cx="4910137" cy="513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F:\ELENA\Materiali_dla_prezentacij\Promisli\Dimka\indu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260350"/>
            <a:ext cx="3794125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76600" y="5805488"/>
            <a:ext cx="2797175" cy="8032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/>
              <a:t>Водоноски</a:t>
            </a:r>
          </a:p>
        </p:txBody>
      </p:sp>
      <p:pic>
        <p:nvPicPr>
          <p:cNvPr id="11267" name="Picture 3" descr="F:\ELENA\Materiali_dla_prezentacij\Promisli\Dimka\Vodonosk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76200"/>
            <a:ext cx="345281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11">
      <a:dk1>
        <a:srgbClr val="006600"/>
      </a:dk1>
      <a:lt1>
        <a:srgbClr val="FFFFFF"/>
      </a:lt1>
      <a:dk2>
        <a:srgbClr val="A0D0B0"/>
      </a:dk2>
      <a:lt2>
        <a:srgbClr val="3A6C38"/>
      </a:lt2>
      <a:accent1>
        <a:srgbClr val="99CC00"/>
      </a:accent1>
      <a:accent2>
        <a:srgbClr val="00CC00"/>
      </a:accent2>
      <a:accent3>
        <a:srgbClr val="CDE4D4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9">
        <a:dk1>
          <a:srgbClr val="006600"/>
        </a:dk1>
        <a:lt1>
          <a:srgbClr val="FFFFFF"/>
        </a:lt1>
        <a:dk2>
          <a:srgbClr val="A0D0B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CDE4D4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0">
        <a:dk1>
          <a:srgbClr val="006600"/>
        </a:dk1>
        <a:lt1>
          <a:srgbClr val="FFFFFF"/>
        </a:lt1>
        <a:dk2>
          <a:srgbClr val="A0D0B0"/>
        </a:dk2>
        <a:lt2>
          <a:srgbClr val="004600"/>
        </a:lt2>
        <a:accent1>
          <a:srgbClr val="99CC00"/>
        </a:accent1>
        <a:accent2>
          <a:srgbClr val="00CC00"/>
        </a:accent2>
        <a:accent3>
          <a:srgbClr val="CDE4D4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1">
        <a:dk1>
          <a:srgbClr val="006600"/>
        </a:dk1>
        <a:lt1>
          <a:srgbClr val="FFFFFF"/>
        </a:lt1>
        <a:dk2>
          <a:srgbClr val="A0D0B0"/>
        </a:dk2>
        <a:lt2>
          <a:srgbClr val="3A6C38"/>
        </a:lt2>
        <a:accent1>
          <a:srgbClr val="99CC00"/>
        </a:accent1>
        <a:accent2>
          <a:srgbClr val="00CC00"/>
        </a:accent2>
        <a:accent3>
          <a:srgbClr val="CDE4D4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Копия Народная глиняная игрушка. Дымковская</Template>
  <TotalTime>2</TotalTime>
  <Words>266</Words>
  <Application>Microsoft Office PowerPoint</Application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Трава</vt:lpstr>
      <vt:lpstr>Путешествие в страну  глиняных игрушек       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Узор дымковских игрушек очень прост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 глиняных игрушек              </dc:title>
  <cp:lastModifiedBy>Admin</cp:lastModifiedBy>
  <cp:revision>3</cp:revision>
  <dcterms:modified xsi:type="dcterms:W3CDTF">2015-10-07T19:31:19Z</dcterms:modified>
</cp:coreProperties>
</file>