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62" r:id="rId6"/>
    <p:sldId id="259" r:id="rId7"/>
    <p:sldId id="260" r:id="rId8"/>
    <p:sldId id="261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EA73-93E3-43C7-8B41-1900DE9CF7DE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411B44-CDAA-4372-8FC1-D1704AA52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EA73-93E3-43C7-8B41-1900DE9CF7DE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1B44-CDAA-4372-8FC1-D1704AA52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EA73-93E3-43C7-8B41-1900DE9CF7DE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1B44-CDAA-4372-8FC1-D1704AA52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EA73-93E3-43C7-8B41-1900DE9CF7DE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411B44-CDAA-4372-8FC1-D1704AA52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EA73-93E3-43C7-8B41-1900DE9CF7DE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1B44-CDAA-4372-8FC1-D1704AA522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EA73-93E3-43C7-8B41-1900DE9CF7DE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1B44-CDAA-4372-8FC1-D1704AA52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EA73-93E3-43C7-8B41-1900DE9CF7DE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1411B44-CDAA-4372-8FC1-D1704AA522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EA73-93E3-43C7-8B41-1900DE9CF7DE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1B44-CDAA-4372-8FC1-D1704AA52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EA73-93E3-43C7-8B41-1900DE9CF7DE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1B44-CDAA-4372-8FC1-D1704AA52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EA73-93E3-43C7-8B41-1900DE9CF7DE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1B44-CDAA-4372-8FC1-D1704AA52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EA73-93E3-43C7-8B41-1900DE9CF7DE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1B44-CDAA-4372-8FC1-D1704AA522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2E7EA73-93E3-43C7-8B41-1900DE9CF7DE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411B44-CDAA-4372-8FC1-D1704AA522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472518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Heading" pitchFamily="34" charset="-52"/>
              </a:rPr>
              <a:t>Новый год – счастливый праздник !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0070C0"/>
                </a:solidFill>
              </a:rPr>
              <a:t>(оформление группы к новому году).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20484" name="Picture 4" descr="http://www.ritualkirov.ru/files/16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143248"/>
            <a:ext cx="4429156" cy="3268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1214422"/>
            <a:ext cx="8686800" cy="257176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7030A0"/>
                </a:solidFill>
              </a:rPr>
              <a:t>Спасибо за внимание!</a:t>
            </a:r>
            <a:endParaRPr lang="ru-RU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фото музыка\Foto\Новая папка (8)\DSC02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85794"/>
            <a:ext cx="4000528" cy="533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929190" y="1720840"/>
            <a:ext cx="37862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7030A0"/>
                </a:solidFill>
              </a:rPr>
              <a:t>Эта женщина прекрасна,</a:t>
            </a: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Красота её опасна.</a:t>
            </a: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Может взглядом погубить,</a:t>
            </a: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Сердце в миг оледенить.</a:t>
            </a: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Ведь она полна коварства,</a:t>
            </a: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В ледяное её царство,</a:t>
            </a: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Если кто - то попадёт,</a:t>
            </a: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То, пожалуй, пропадёт.</a:t>
            </a: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Кто эта красавица,</a:t>
            </a: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Что коварством славится?</a:t>
            </a: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Властная, мятежная</a:t>
            </a: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rgbClr val="7030A0"/>
                </a:solidFill>
              </a:rPr>
              <a:t>КОРОЛЕВА СНЕЖНАЯ.</a:t>
            </a:r>
            <a:endParaRPr lang="ru-RU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 музыка\Foto\Новая папка (8)\DSC02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4000528" cy="6074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929190" y="2413338"/>
            <a:ext cx="3571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70C0"/>
                </a:solidFill>
              </a:rPr>
              <a:t>В детстве я в сказочной книжке увидел картину: </a:t>
            </a:r>
            <a:r>
              <a:rPr lang="ru-RU" i="1" dirty="0" smtClean="0">
                <a:solidFill>
                  <a:srgbClr val="0070C0"/>
                </a:solidFill>
              </a:rPr>
              <a:t/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Маленький мальчик выкладывал что-то из льдинок</a:t>
            </a:r>
            <a:r>
              <a:rPr lang="ru-RU" i="1" dirty="0" smtClean="0">
                <a:solidFill>
                  <a:srgbClr val="0070C0"/>
                </a:solidFill>
              </a:rPr>
              <a:t/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И восседала на мраморном троне, что слева,</a:t>
            </a:r>
            <a:r>
              <a:rPr lang="ru-RU" i="1" dirty="0" smtClean="0">
                <a:solidFill>
                  <a:srgbClr val="0070C0"/>
                </a:solidFill>
              </a:rPr>
              <a:t/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Бледная женщина Снежная как Королева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то музыка\Foto\Новая папка (8)\DSC02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57166"/>
            <a:ext cx="5414898" cy="4061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14282" y="1928802"/>
            <a:ext cx="30718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Там, на границе всех миров,</a:t>
            </a: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Под белым небом безмятежным,</a:t>
            </a: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Стоит среди безмолвных льдов</a:t>
            </a: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Дворец для Королевы Снежной.</a:t>
            </a: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Прекрасна как сама Луна,</a:t>
            </a: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Она в нем бродит одиноко.</a:t>
            </a: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Горда, бесстрастна, холодна</a:t>
            </a: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И, словно ночь, душой жестока.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о музыка\Foto\Новая папка (8)\DSC02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5786478" cy="4339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215074" y="1142985"/>
            <a:ext cx="25717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Ух </a:t>
            </a:r>
            <a:r>
              <a:rPr lang="ru-RU" i="1" dirty="0">
                <a:solidFill>
                  <a:srgbClr val="7030A0"/>
                </a:solidFill>
              </a:rPr>
              <a:t>ты, ах ты, </a:t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Как земля трясется, </a:t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Золоченая карета </a:t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Прямо к нам несется.</a:t>
            </a:r>
          </a:p>
          <a:p>
            <a:r>
              <a:rPr lang="ru-RU" i="1" dirty="0">
                <a:solidFill>
                  <a:srgbClr val="7030A0"/>
                </a:solidFill>
              </a:rPr>
              <a:t/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Отдайте мне девчонку, </a:t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Я буду с ней играть. </a:t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А вы чтобы не смели </a:t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К ней больше приставать. </a:t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/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Ты не бойся, не дрожи, </a:t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А давай со мной дружи. </a:t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У меня зверинец есть </a:t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Вот Олень, зайчат не счесть.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 музыка\Foto\детский сад\DSC00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16" y="1142984"/>
            <a:ext cx="5295835" cy="3971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1285859"/>
            <a:ext cx="30718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B050"/>
                </a:solidFill>
              </a:rPr>
              <a:t>Снеговик, морковкой нос, </a:t>
            </a:r>
            <a:r>
              <a:rPr lang="ru-RU" i="1" dirty="0" smtClean="0">
                <a:solidFill>
                  <a:srgbClr val="00B050"/>
                </a:solidFill>
              </a:rPr>
              <a:t/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i="1" dirty="0">
                <a:solidFill>
                  <a:srgbClr val="00B050"/>
                </a:solidFill>
              </a:rPr>
              <a:t>Вышел утром на мороз. </a:t>
            </a:r>
            <a:r>
              <a:rPr lang="ru-RU" i="1" dirty="0" smtClean="0">
                <a:solidFill>
                  <a:srgbClr val="00B050"/>
                </a:solidFill>
              </a:rPr>
              <a:t/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i="1" dirty="0">
                <a:solidFill>
                  <a:srgbClr val="00B050"/>
                </a:solidFill>
              </a:rPr>
              <a:t>Взял лопату, снег убрать, </a:t>
            </a:r>
            <a:r>
              <a:rPr lang="ru-RU" i="1" dirty="0" smtClean="0">
                <a:solidFill>
                  <a:srgbClr val="00B050"/>
                </a:solidFill>
              </a:rPr>
              <a:t/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i="1" dirty="0">
                <a:solidFill>
                  <a:srgbClr val="00B050"/>
                </a:solidFill>
              </a:rPr>
              <a:t>Взял метлу, чтоб подметать, </a:t>
            </a:r>
            <a:r>
              <a:rPr lang="ru-RU" i="1" dirty="0" smtClean="0">
                <a:solidFill>
                  <a:srgbClr val="00B050"/>
                </a:solidFill>
              </a:rPr>
              <a:t/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i="1" dirty="0">
                <a:solidFill>
                  <a:srgbClr val="00B050"/>
                </a:solidFill>
              </a:rPr>
              <a:t>Санки взял, чтоб в лес пойти</a:t>
            </a:r>
            <a:r>
              <a:rPr lang="ru-RU" i="1" dirty="0" smtClean="0">
                <a:solidFill>
                  <a:srgbClr val="00B050"/>
                </a:solidFill>
              </a:rPr>
              <a:t/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i="1" dirty="0">
                <a:solidFill>
                  <a:srgbClr val="00B050"/>
                </a:solidFill>
              </a:rPr>
              <a:t>И дровишек принести. </a:t>
            </a:r>
            <a:r>
              <a:rPr lang="ru-RU" i="1" dirty="0" smtClean="0">
                <a:solidFill>
                  <a:srgbClr val="00B050"/>
                </a:solidFill>
              </a:rPr>
              <a:t/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i="1" dirty="0">
                <a:solidFill>
                  <a:srgbClr val="00B050"/>
                </a:solidFill>
              </a:rPr>
              <a:t>А затем испечь коврижку, </a:t>
            </a:r>
            <a:r>
              <a:rPr lang="ru-RU" i="1" dirty="0" smtClean="0">
                <a:solidFill>
                  <a:srgbClr val="00B050"/>
                </a:solidFill>
              </a:rPr>
              <a:t/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i="1" dirty="0">
                <a:solidFill>
                  <a:srgbClr val="00B050"/>
                </a:solidFill>
              </a:rPr>
              <a:t>В гости пригласить зайчишку, </a:t>
            </a:r>
            <a:r>
              <a:rPr lang="ru-RU" i="1" dirty="0" smtClean="0">
                <a:solidFill>
                  <a:srgbClr val="00B050"/>
                </a:solidFill>
              </a:rPr>
              <a:t/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i="1" dirty="0">
                <a:solidFill>
                  <a:srgbClr val="00B050"/>
                </a:solidFill>
              </a:rPr>
              <a:t>Мишку, белку и ежа, </a:t>
            </a:r>
            <a:r>
              <a:rPr lang="ru-RU" i="1" dirty="0" smtClean="0">
                <a:solidFill>
                  <a:srgbClr val="00B050"/>
                </a:solidFill>
              </a:rPr>
              <a:t/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i="1" dirty="0">
                <a:solidFill>
                  <a:srgbClr val="00B050"/>
                </a:solidFill>
              </a:rPr>
              <a:t>Воробья и снегиря. </a:t>
            </a:r>
            <a:r>
              <a:rPr lang="ru-RU" i="1" dirty="0" smtClean="0">
                <a:solidFill>
                  <a:srgbClr val="00B050"/>
                </a:solidFill>
              </a:rPr>
              <a:t/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i="1" dirty="0">
                <a:solidFill>
                  <a:srgbClr val="00B050"/>
                </a:solidFill>
              </a:rPr>
              <a:t>Приходи лесной народ! </a:t>
            </a:r>
            <a:r>
              <a:rPr lang="ru-RU" i="1" dirty="0" smtClean="0">
                <a:solidFill>
                  <a:srgbClr val="00B050"/>
                </a:solidFill>
              </a:rPr>
              <a:t/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i="1" dirty="0">
                <a:solidFill>
                  <a:srgbClr val="00B050"/>
                </a:solidFill>
              </a:rPr>
              <a:t>Снеговик вас в гости ждёт. </a:t>
            </a:r>
            <a:r>
              <a:rPr lang="ru-RU" i="1" dirty="0" smtClean="0">
                <a:solidFill>
                  <a:srgbClr val="00B050"/>
                </a:solidFill>
              </a:rPr>
              <a:t/>
            </a:r>
            <a:br>
              <a:rPr lang="ru-RU" i="1" dirty="0" smtClean="0">
                <a:solidFill>
                  <a:srgbClr val="00B050"/>
                </a:solidFill>
              </a:rPr>
            </a:br>
            <a:endParaRPr lang="ru-RU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 музыка\Foto\детский сад\DSC00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20" y="1928802"/>
            <a:ext cx="4595845" cy="3446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35719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70C0"/>
                </a:solidFill>
              </a:rPr>
              <a:t>Кладет Дед Мороз всем зайчатам под елку </a:t>
            </a:r>
            <a:endParaRPr lang="ru-RU" i="1" dirty="0" smtClean="0">
              <a:solidFill>
                <a:srgbClr val="0070C0"/>
              </a:solidFill>
            </a:endParaRPr>
          </a:p>
          <a:p>
            <a:r>
              <a:rPr lang="ru-RU" i="1" dirty="0" smtClean="0">
                <a:solidFill>
                  <a:srgbClr val="0070C0"/>
                </a:solidFill>
              </a:rPr>
              <a:t>По </a:t>
            </a:r>
            <a:r>
              <a:rPr lang="ru-RU" i="1" dirty="0">
                <a:solidFill>
                  <a:srgbClr val="0070C0"/>
                </a:solidFill>
              </a:rPr>
              <a:t>мягкой игрушке — пушистому волку. </a:t>
            </a:r>
            <a:endParaRPr lang="ru-RU" i="1" dirty="0" smtClean="0">
              <a:solidFill>
                <a:srgbClr val="0070C0"/>
              </a:solidFill>
            </a:endParaRPr>
          </a:p>
          <a:p>
            <a:r>
              <a:rPr lang="ru-RU" i="1" dirty="0" smtClean="0">
                <a:solidFill>
                  <a:srgbClr val="0070C0"/>
                </a:solidFill>
              </a:rPr>
              <a:t>Пусть </a:t>
            </a:r>
            <a:r>
              <a:rPr lang="ru-RU" i="1" dirty="0">
                <a:solidFill>
                  <a:srgbClr val="0070C0"/>
                </a:solidFill>
              </a:rPr>
              <a:t>каждый трусишка играет в того, </a:t>
            </a:r>
            <a:endParaRPr lang="ru-RU" i="1" dirty="0" smtClean="0">
              <a:solidFill>
                <a:srgbClr val="0070C0"/>
              </a:solidFill>
            </a:endParaRPr>
          </a:p>
          <a:p>
            <a:r>
              <a:rPr lang="ru-RU" i="1" dirty="0" smtClean="0">
                <a:solidFill>
                  <a:srgbClr val="0070C0"/>
                </a:solidFill>
              </a:rPr>
              <a:t>Кто </a:t>
            </a:r>
            <a:r>
              <a:rPr lang="ru-RU" i="1" dirty="0">
                <a:solidFill>
                  <a:srgbClr val="0070C0"/>
                </a:solidFill>
              </a:rPr>
              <a:t>ужас наводит в лесу на него. А каждой лисичке — по новой расческе </a:t>
            </a:r>
            <a:endParaRPr lang="ru-RU" i="1" dirty="0" smtClean="0">
              <a:solidFill>
                <a:srgbClr val="0070C0"/>
              </a:solidFill>
            </a:endParaRPr>
          </a:p>
          <a:p>
            <a:r>
              <a:rPr lang="ru-RU" i="1" dirty="0" smtClean="0">
                <a:solidFill>
                  <a:srgbClr val="0070C0"/>
                </a:solidFill>
              </a:rPr>
              <a:t>Для </a:t>
            </a:r>
            <a:r>
              <a:rPr lang="ru-RU" i="1" dirty="0">
                <a:solidFill>
                  <a:srgbClr val="0070C0"/>
                </a:solidFill>
              </a:rPr>
              <a:t>модной, блестящей и рыжей прически. </a:t>
            </a:r>
            <a:endParaRPr lang="ru-RU" i="1" dirty="0" smtClean="0">
              <a:solidFill>
                <a:srgbClr val="0070C0"/>
              </a:solidFill>
            </a:endParaRPr>
          </a:p>
          <a:p>
            <a:r>
              <a:rPr lang="ru-RU" i="1" dirty="0" smtClean="0">
                <a:solidFill>
                  <a:srgbClr val="0070C0"/>
                </a:solidFill>
              </a:rPr>
              <a:t>Чтоб </a:t>
            </a:r>
            <a:r>
              <a:rPr lang="ru-RU" i="1" dirty="0">
                <a:solidFill>
                  <a:srgbClr val="0070C0"/>
                </a:solidFill>
              </a:rPr>
              <a:t>некогда было зайчат обижать </a:t>
            </a:r>
            <a:r>
              <a:rPr lang="ru-RU" i="1" dirty="0" smtClean="0">
                <a:solidFill>
                  <a:srgbClr val="0070C0"/>
                </a:solidFill>
              </a:rPr>
              <a:t>– 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Прическу </a:t>
            </a:r>
            <a:r>
              <a:rPr lang="ru-RU" i="1" dirty="0">
                <a:solidFill>
                  <a:srgbClr val="0070C0"/>
                </a:solidFill>
              </a:rPr>
              <a:t>ведь надо в порядке держать. </a:t>
            </a:r>
            <a:endParaRPr lang="ru-RU" i="1" dirty="0" smtClean="0">
              <a:solidFill>
                <a:srgbClr val="0070C0"/>
              </a:solidFill>
            </a:endParaRPr>
          </a:p>
          <a:p>
            <a:r>
              <a:rPr lang="ru-RU" i="1" dirty="0" smtClean="0">
                <a:solidFill>
                  <a:srgbClr val="0070C0"/>
                </a:solidFill>
              </a:rPr>
              <a:t>А </a:t>
            </a:r>
            <a:r>
              <a:rPr lang="ru-RU" i="1" dirty="0">
                <a:solidFill>
                  <a:srgbClr val="0070C0"/>
                </a:solidFill>
              </a:rPr>
              <a:t>что же припас Дед Мороз медвежонку? </a:t>
            </a:r>
            <a:endParaRPr lang="ru-RU" i="1" dirty="0" smtClean="0">
              <a:solidFill>
                <a:srgbClr val="0070C0"/>
              </a:solidFill>
            </a:endParaRPr>
          </a:p>
          <a:p>
            <a:r>
              <a:rPr lang="ru-RU" i="1" dirty="0" smtClean="0">
                <a:solidFill>
                  <a:srgbClr val="0070C0"/>
                </a:solidFill>
              </a:rPr>
              <a:t>Корзинку </a:t>
            </a:r>
            <a:r>
              <a:rPr lang="ru-RU" i="1" dirty="0">
                <a:solidFill>
                  <a:srgbClr val="0070C0"/>
                </a:solidFill>
              </a:rPr>
              <a:t>малины? Медку из бочонка? Оставлен под елью огромной лесной </a:t>
            </a:r>
            <a:endParaRPr lang="ru-RU" i="1" dirty="0" smtClean="0">
              <a:solidFill>
                <a:srgbClr val="0070C0"/>
              </a:solidFill>
            </a:endParaRPr>
          </a:p>
          <a:p>
            <a:r>
              <a:rPr lang="ru-RU" i="1" dirty="0" smtClean="0">
                <a:solidFill>
                  <a:srgbClr val="0070C0"/>
                </a:solidFill>
              </a:rPr>
              <a:t>Будильник</a:t>
            </a:r>
            <a:r>
              <a:rPr lang="ru-RU" i="1" dirty="0">
                <a:solidFill>
                  <a:srgbClr val="0070C0"/>
                </a:solidFill>
              </a:rPr>
              <a:t>, что мишку разбудит </a:t>
            </a:r>
            <a:r>
              <a:rPr lang="ru-RU" i="1" dirty="0" smtClean="0">
                <a:solidFill>
                  <a:srgbClr val="0070C0"/>
                </a:solidFill>
              </a:rPr>
              <a:t>весной.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о музыка\Foto\Новая папка (8)\DSC02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071546"/>
            <a:ext cx="5867339" cy="44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2000240"/>
            <a:ext cx="26432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B050"/>
                </a:solidFill>
              </a:rPr>
              <a:t>У Снегурочки с утра</a:t>
            </a:r>
            <a:r>
              <a:rPr lang="ru-RU" i="1" dirty="0" smtClean="0">
                <a:solidFill>
                  <a:srgbClr val="00B050"/>
                </a:solidFill>
              </a:rPr>
              <a:t/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i="1" dirty="0">
                <a:solidFill>
                  <a:srgbClr val="00B050"/>
                </a:solidFill>
              </a:rPr>
              <a:t>Новогодних дел гора:</a:t>
            </a:r>
            <a:r>
              <a:rPr lang="ru-RU" i="1" dirty="0" smtClean="0">
                <a:solidFill>
                  <a:srgbClr val="00B050"/>
                </a:solidFill>
              </a:rPr>
              <a:t/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i="1" dirty="0">
                <a:solidFill>
                  <a:srgbClr val="00B050"/>
                </a:solidFill>
              </a:rPr>
              <a:t>Нужно снежной бахромой</a:t>
            </a:r>
            <a:r>
              <a:rPr lang="ru-RU" i="1" dirty="0" smtClean="0">
                <a:solidFill>
                  <a:srgbClr val="00B050"/>
                </a:solidFill>
              </a:rPr>
              <a:t/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i="1" dirty="0">
                <a:solidFill>
                  <a:srgbClr val="00B050"/>
                </a:solidFill>
              </a:rPr>
              <a:t>Ей украсить лес родной,</a:t>
            </a:r>
            <a:r>
              <a:rPr lang="ru-RU" i="1" dirty="0" smtClean="0">
                <a:solidFill>
                  <a:srgbClr val="00B050"/>
                </a:solidFill>
              </a:rPr>
              <a:t/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i="1" dirty="0">
                <a:solidFill>
                  <a:srgbClr val="00B050"/>
                </a:solidFill>
              </a:rPr>
              <a:t>Для зверят пирог испечь</a:t>
            </a:r>
            <a:r>
              <a:rPr lang="ru-RU" i="1" dirty="0" smtClean="0">
                <a:solidFill>
                  <a:srgbClr val="00B050"/>
                </a:solidFill>
              </a:rPr>
              <a:t/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i="1" dirty="0">
                <a:solidFill>
                  <a:srgbClr val="00B050"/>
                </a:solidFill>
              </a:rPr>
              <a:t>И фонарики зажечь.</a:t>
            </a:r>
            <a:r>
              <a:rPr lang="ru-RU" i="1" dirty="0" smtClean="0">
                <a:solidFill>
                  <a:srgbClr val="00B050"/>
                </a:solidFill>
              </a:rPr>
              <a:t/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i="1" dirty="0">
                <a:solidFill>
                  <a:srgbClr val="00B050"/>
                </a:solidFill>
              </a:rPr>
              <a:t>А потом на праздник к детям</a:t>
            </a:r>
            <a:r>
              <a:rPr lang="ru-RU" i="1" dirty="0" smtClean="0">
                <a:solidFill>
                  <a:srgbClr val="00B050"/>
                </a:solidFill>
              </a:rPr>
              <a:t/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i="1" dirty="0">
                <a:solidFill>
                  <a:srgbClr val="00B050"/>
                </a:solidFill>
              </a:rPr>
              <a:t>В золотой лететь карете.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зображение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71480"/>
            <a:ext cx="4357718" cy="559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</TotalTime>
  <Words>129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Новый год – счастливый праздник !  (оформление группы к новому году).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виктор</cp:lastModifiedBy>
  <cp:revision>20</cp:revision>
  <dcterms:created xsi:type="dcterms:W3CDTF">2014-05-09T13:15:10Z</dcterms:created>
  <dcterms:modified xsi:type="dcterms:W3CDTF">2014-05-23T11:42:49Z</dcterms:modified>
</cp:coreProperties>
</file>