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642918"/>
            <a:ext cx="8739215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21429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Дети  и взрослые приветствуют Петрушку!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2"/>
            <a:ext cx="8646712" cy="61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14285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/>
              <a:t>Да здравствует  наша Россия!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02" y="571480"/>
            <a:ext cx="864399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439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стихи  и песни о России.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642917"/>
            <a:ext cx="8501122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Мы о Родине поем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71480"/>
            <a:ext cx="8404251" cy="61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14744" y="214290"/>
            <a:ext cx="228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   весело танцуем …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8572560" cy="60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360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Расписываем Матрешке сарафан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6500858" cy="64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768" y="714356"/>
            <a:ext cx="1571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Расписными</a:t>
            </a:r>
          </a:p>
          <a:p>
            <a:r>
              <a:rPr lang="ru-RU" b="1" dirty="0" smtClean="0"/>
              <a:t>они будут,</a:t>
            </a:r>
          </a:p>
          <a:p>
            <a:r>
              <a:rPr lang="ru-RU" b="1" dirty="0" smtClean="0"/>
              <a:t>    наши  </a:t>
            </a:r>
          </a:p>
          <a:p>
            <a:r>
              <a:rPr lang="ru-RU" b="1" dirty="0" smtClean="0"/>
              <a:t>  крошечки – </a:t>
            </a:r>
          </a:p>
          <a:p>
            <a:endParaRPr lang="ru-RU" b="1" dirty="0" smtClean="0"/>
          </a:p>
          <a:p>
            <a:r>
              <a:rPr lang="ru-RU" b="1" dirty="0" smtClean="0"/>
              <a:t>    русские</a:t>
            </a:r>
          </a:p>
          <a:p>
            <a:r>
              <a:rPr lang="ru-RU" b="1" dirty="0" err="1" smtClean="0"/>
              <a:t>Матрешечки</a:t>
            </a:r>
            <a:r>
              <a:rPr lang="ru-RU" b="1" dirty="0" smtClean="0"/>
              <a:t>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89339"/>
            <a:ext cx="8358246" cy="6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Лоскутных дел мастера!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00042"/>
            <a:ext cx="8358246" cy="612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2071668" y="142852"/>
            <a:ext cx="557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на праздник из песочка испекли мы каравай!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343" y="531714"/>
            <a:ext cx="8604062" cy="596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Подарки детям – флажки «российский </a:t>
            </a:r>
            <a:r>
              <a:rPr lang="ru-RU" b="1" dirty="0" err="1" smtClean="0"/>
              <a:t>триколор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69</Words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2015-10-07T15:11:40Z</dcterms:modified>
</cp:coreProperties>
</file>