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10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720725" y="900113"/>
            <a:ext cx="6115050" cy="3436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5050" cy="503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014B67CF-DBE6-44D8-97E0-C930E20C50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B457CE-D420-4040-ADC1-70DEAD46DF1B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616662-4044-4483-B87F-E8C576F20999}" type="slidenum">
              <a:rPr lang="ru-RU"/>
              <a:pPr/>
              <a:t>11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20618A-FA18-4BB8-94E1-FF76DD2C04E0}" type="slidenum">
              <a:rPr lang="ru-RU"/>
              <a:pPr/>
              <a:t>12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DB4F6-D336-41E5-B5E6-7F3076735477}" type="slidenum">
              <a:rPr lang="ru-RU"/>
              <a:pPr/>
              <a:t>13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313D4B-B204-4CC1-A785-2A8DE5A1F075}" type="slidenum">
              <a:rPr lang="ru-RU"/>
              <a:pPr/>
              <a:t>14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DF8E05-9E9F-40DB-A515-B03074697AE7}" type="slidenum">
              <a:rPr lang="ru-RU"/>
              <a:pPr/>
              <a:t>2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B8D162-13CF-4E6C-A681-D159F2B5B04C}" type="slidenum">
              <a:rPr lang="ru-RU"/>
              <a:pPr/>
              <a:t>3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D868D-FE74-497F-87AD-B8F606380C84}" type="slidenum">
              <a:rPr lang="ru-RU"/>
              <a:pPr/>
              <a:t>4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2629EC-CACA-49E3-9067-9BF073067CE2}" type="slidenum">
              <a:rPr lang="ru-RU"/>
              <a:pPr/>
              <a:t>5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5DA2B3-28CF-402D-9818-60419385960D}" type="slidenum">
              <a:rPr lang="ru-RU"/>
              <a:pPr/>
              <a:t>6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2D1B51-BAE9-447C-BAFB-B4E44DEA56FE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34BA3D-E3CB-4E44-AB03-E3134F6A0E17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281A85-41B7-4C80-8DDA-1F97C04FE4C8}" type="slidenum">
              <a:rPr lang="ru-RU"/>
              <a:pPr/>
              <a:t>10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7875" cy="3440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C4CD5-6C19-4EEA-AA67-682301B272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024D2E-6C98-4D88-8742-54CFF2E6BA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476474-67EC-4F98-9AAE-132789AE2C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E55D2-DB15-4B00-9E4F-BF07E7992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8926F2-93C0-4BAF-9FE0-B1D5F0F0E3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B09A20-AACF-4AA5-89E8-62C599E9A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7700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824038"/>
            <a:ext cx="4457700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947DCA-9ED5-4B90-BA7E-BBA888DF1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C7870D-4D8C-467D-988E-B27D09B99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6EA205-C8CB-4443-AB1F-3AE43F9C7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1152FE-5D03-4DE7-A02F-3743DD20FE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0E26E3-41D0-477D-A360-96DBA13A2B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E3123F-42CA-42BA-A6E1-F22EEFBAAE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AAD50F-E98B-46A6-B02B-6875E63F8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3CFA7B-BFB3-4EDC-94DA-1715CECFF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287338"/>
            <a:ext cx="2266950" cy="5916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48450" cy="5916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FFB840-68A3-4479-B5A1-BA956B686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87338"/>
            <a:ext cx="8094662" cy="1100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824038"/>
            <a:ext cx="4457700" cy="4379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3338" y="1824038"/>
            <a:ext cx="4457700" cy="2112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13338" y="4089400"/>
            <a:ext cx="44577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76CC2CB6-7320-4971-B0DD-FAFDF4880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87338"/>
            <a:ext cx="8094662" cy="1100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824038"/>
            <a:ext cx="4457700" cy="2112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238" y="4089400"/>
            <a:ext cx="44577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13338" y="1824038"/>
            <a:ext cx="4457700" cy="4379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10231FAF-2B5F-4D7A-AA44-359A0B3F72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599A97-53CB-4319-AF45-88BBA35D51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9CD884-F568-4239-A9D0-4E0B96ECA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708EF1-156B-4E59-A1C2-48378342D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035734-4840-404D-8A7D-82CF3B39C0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E680C3-406E-492A-9F2E-4316D3C1B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DAEFB8-8ED9-47FF-B075-5D4680EDB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2B89C8-2F61-4CC3-9B7A-D47F3C6B2C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685ACB1-014D-43BE-B6B2-BD15D1E55FC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0079038" cy="7554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87338"/>
            <a:ext cx="8094662" cy="1100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24038"/>
            <a:ext cx="9067800" cy="4379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6FB8F91A-3CC9-4CA2-BB00-05321FF8F0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slide" Target="slide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38288" y="1844675"/>
            <a:ext cx="6381750" cy="3987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для детей старшей группы ДОО.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Методические материалы.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87338"/>
            <a:ext cx="8351837" cy="1223962"/>
          </a:xfrm>
          <a:ln/>
        </p:spPr>
        <p:txBody>
          <a:bodyPr/>
          <a:lstStyle/>
          <a:p>
            <a:pPr>
              <a:lnSpc>
                <a:spcPct val="117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7E0021"/>
                </a:solidFill>
                <a:latin typeface="Comic Sans MS" pitchFamily="64" charset="0"/>
              </a:rPr>
              <a:t>Кружок ИЗО «Страна мастеров»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3025" y="5903913"/>
            <a:ext cx="4427538" cy="563562"/>
          </a:xfrm>
          <a:ln/>
        </p:spPr>
        <p:txBody>
          <a:bodyPr tIns="12600"/>
          <a:lstStyle/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2000"/>
              <a:t>Разработала Пястолова Л.М.     воспитатель МДОО №152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52525" y="6624638"/>
            <a:ext cx="8428038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11520" rIns="0" bIns="0"/>
          <a:lstStyle/>
          <a:p>
            <a:pPr marL="431800" indent="-320675" algn="ctr">
              <a:lnSpc>
                <a:spcPct val="95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>
              <a:solidFill>
                <a:srgbClr val="000000"/>
              </a:solidFill>
              <a:latin typeface="Times New Roman" pitchFamily="16" charset="0"/>
            </a:endParaRPr>
          </a:p>
          <a:p>
            <a:pPr marL="431800" indent="-320675" algn="ctr">
              <a:lnSpc>
                <a:spcPct val="95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 г. Карталы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355850"/>
            <a:ext cx="4249737" cy="3186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>
          <a:xfrm>
            <a:off x="5151438" y="1824038"/>
            <a:ext cx="4425950" cy="2090737"/>
          </a:xfrm>
          <a:ln/>
        </p:spPr>
        <p:txBody>
          <a:bodyPr tIns="20160" anchor="t"/>
          <a:lstStyle/>
          <a:p>
            <a:pPr marL="342900" indent="-339725">
              <a:spcAft>
                <a:spcPts val="1413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/>
          </a:p>
          <a:p>
            <a:pPr marL="342900" indent="-339725">
              <a:spcAft>
                <a:spcPts val="1413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Мы научились лепить красивые пятиконечные звездочки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503238" y="185738"/>
            <a:ext cx="8097837" cy="1306512"/>
          </a:xfrm>
          <a:ln/>
        </p:spPr>
        <p:txBody>
          <a:bodyPr tIns="0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368" y="4355901"/>
            <a:ext cx="3527425" cy="2646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311525" y="5688013"/>
            <a:ext cx="1728788" cy="8636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дальше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3238" y="185738"/>
            <a:ext cx="8097837" cy="130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Пластилинография</a:t>
            </a:r>
            <a:br>
              <a:rPr lang="ru-RU" sz="4400">
                <a:solidFill>
                  <a:srgbClr val="FF3333"/>
                </a:solidFill>
                <a:latin typeface="Times New Roman" pitchFamily="16" charset="0"/>
              </a:rPr>
            </a:b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 «День Победы»</a:t>
            </a:r>
          </a:p>
        </p:txBody>
      </p:sp>
      <p:sp>
        <p:nvSpPr>
          <p:cNvPr id="1331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23963" y="5688013"/>
            <a:ext cx="1728787" cy="863600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назад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355850"/>
            <a:ext cx="4425950" cy="3319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>
          <a:xfrm>
            <a:off x="5221288" y="1736725"/>
            <a:ext cx="4425950" cy="4383088"/>
          </a:xfrm>
          <a:ln/>
        </p:spPr>
        <p:txBody>
          <a:bodyPr tIns="20160" anchor="t"/>
          <a:lstStyle/>
          <a:p>
            <a:pPr marL="342900" indent="-339725" algn="l">
              <a:spcAft>
                <a:spcPts val="1413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/>
          </a:p>
          <a:p>
            <a:pPr marL="342900" indent="-339725" algn="l">
              <a:spcAft>
                <a:spcPts val="1413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    Ребятам нравится делать и наблюдать как из маленьких пластилиновых шариков появляется картина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503238" y="185738"/>
            <a:ext cx="8097837" cy="1306512"/>
          </a:xfrm>
          <a:ln/>
        </p:spPr>
        <p:txBody>
          <a:bodyPr tIns="0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199313" y="5543550"/>
            <a:ext cx="1800225" cy="936625"/>
          </a:xfrm>
          <a:prstGeom prst="rightArrow">
            <a:avLst>
              <a:gd name="adj1" fmla="val 50000"/>
              <a:gd name="adj2" fmla="val 48051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дальше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3238" y="185738"/>
            <a:ext cx="8097837" cy="130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Пластилинография</a:t>
            </a:r>
            <a:br>
              <a:rPr lang="ru-RU" sz="4400">
                <a:solidFill>
                  <a:srgbClr val="FF3333"/>
                </a:solidFill>
                <a:latin typeface="Times New Roman" pitchFamily="16" charset="0"/>
              </a:rPr>
            </a:b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 «День Победы»</a:t>
            </a:r>
          </a:p>
        </p:txBody>
      </p:sp>
      <p:sp>
        <p:nvSpPr>
          <p:cNvPr id="1434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5850" y="5543550"/>
            <a:ext cx="2016125" cy="995363"/>
          </a:xfrm>
          <a:prstGeom prst="leftArrow">
            <a:avLst>
              <a:gd name="adj1" fmla="val 50000"/>
              <a:gd name="adj2" fmla="val 50638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назад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74638"/>
            <a:ext cx="8097837" cy="130651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2355850"/>
            <a:ext cx="4924425" cy="3692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824038"/>
            <a:ext cx="4425950" cy="4383087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/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   Затем, верхнюю часть листа дети намазали клеем ПВА и посыпали солью, окрашенной в голубой цвет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983413" y="6048375"/>
            <a:ext cx="1944687" cy="792163"/>
          </a:xfrm>
          <a:prstGeom prst="rightArrow">
            <a:avLst>
              <a:gd name="adj1" fmla="val 50000"/>
              <a:gd name="adj2" fmla="val 61373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дальше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3238" y="185738"/>
            <a:ext cx="8097837" cy="130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Пластилинография</a:t>
            </a:r>
            <a:br>
              <a:rPr lang="ru-RU" sz="4400">
                <a:solidFill>
                  <a:srgbClr val="FF3333"/>
                </a:solidFill>
                <a:latin typeface="Times New Roman" pitchFamily="16" charset="0"/>
              </a:rPr>
            </a:b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 «День Победы»</a:t>
            </a:r>
          </a:p>
        </p:txBody>
      </p:sp>
      <p:sp>
        <p:nvSpPr>
          <p:cNvPr id="1536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79950" y="6048375"/>
            <a:ext cx="2016125" cy="863600"/>
          </a:xfrm>
          <a:prstGeom prst="leftArrow">
            <a:avLst>
              <a:gd name="adj1" fmla="val 50000"/>
              <a:gd name="adj2" fmla="val 58364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назад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85738"/>
            <a:ext cx="8097837" cy="130651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355850"/>
            <a:ext cx="4425950" cy="3319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824038"/>
            <a:ext cx="4425950" cy="4383087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/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 Получилось красивое голубое небо, также нарисовали  и землю солью коричневого цвета, а яркое солнышко- желтой солью.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3238" y="185738"/>
            <a:ext cx="8097837" cy="130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Пластилинография</a:t>
            </a:r>
            <a:br>
              <a:rPr lang="ru-RU" sz="4400">
                <a:solidFill>
                  <a:srgbClr val="FF3333"/>
                </a:solidFill>
                <a:latin typeface="Times New Roman" pitchFamily="16" charset="0"/>
              </a:rPr>
            </a:b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 «День Победы»</a:t>
            </a:r>
          </a:p>
        </p:txBody>
      </p:sp>
      <p:sp>
        <p:nvSpPr>
          <p:cNvPr id="16389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6336" y="5652045"/>
            <a:ext cx="1871663" cy="863600"/>
          </a:xfrm>
          <a:prstGeom prst="leftArrow">
            <a:avLst>
              <a:gd name="adj1" fmla="val 50000"/>
              <a:gd name="adj2" fmla="val 54182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назад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7272338" y="5688013"/>
            <a:ext cx="1944687" cy="863600"/>
          </a:xfrm>
          <a:prstGeom prst="rightArrow">
            <a:avLst>
              <a:gd name="adj1" fmla="val 50000"/>
              <a:gd name="adj2" fmla="val 56296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дальше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30263" y="360363"/>
            <a:ext cx="8097837" cy="511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39725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4400">
                <a:solidFill>
                  <a:srgbClr val="7E0021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7338"/>
            <a:ext cx="8097837" cy="11033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3333"/>
                </a:solidFill>
              </a:rPr>
              <a:t>Юные мастера- художники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728788"/>
            <a:ext cx="4464050" cy="3348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824038"/>
            <a:ext cx="4425950" cy="209073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7963" y="2808288"/>
            <a:ext cx="5375275" cy="4032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85738"/>
            <a:ext cx="8097837" cy="13065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3333"/>
                </a:solidFill>
              </a:rPr>
              <a:t>Объемная аппликация</a:t>
            </a:r>
            <a:br>
              <a:rPr lang="ru-RU">
                <a:solidFill>
                  <a:srgbClr val="FF3333"/>
                </a:solidFill>
              </a:rPr>
            </a:br>
            <a:r>
              <a:rPr lang="ru-RU">
                <a:solidFill>
                  <a:srgbClr val="FF3333"/>
                </a:solidFill>
              </a:rPr>
              <a:t> «Осенний цветок»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355850"/>
            <a:ext cx="4425950" cy="3319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1824038"/>
            <a:ext cx="3357563" cy="2517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113213"/>
            <a:ext cx="4019550" cy="3014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7338"/>
            <a:ext cx="8097837" cy="1103312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3333"/>
                </a:solidFill>
              </a:rPr>
              <a:t>Рисование по сырой бумаге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2540000"/>
            <a:ext cx="4830762" cy="3221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438" y="2879725"/>
            <a:ext cx="4425950" cy="4033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7338"/>
            <a:ext cx="8099425" cy="1104900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3333"/>
                </a:solidFill>
              </a:rPr>
              <a:t>Отпечатки ладошек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114800"/>
            <a:ext cx="4427537" cy="2090738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2355850"/>
            <a:ext cx="4427537" cy="3319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875" y="3311525"/>
            <a:ext cx="4606925" cy="3455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7338"/>
            <a:ext cx="8099425" cy="1104900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3333"/>
                </a:solidFill>
              </a:rPr>
              <a:t>Рисование на камушках «Вспоминая лето»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1871663"/>
            <a:ext cx="4703762" cy="352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114800"/>
            <a:ext cx="4427537" cy="2090738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0938" y="3016250"/>
            <a:ext cx="4810125" cy="3608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85738"/>
            <a:ext cx="8097837" cy="13065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3333"/>
                </a:solidFill>
              </a:rPr>
              <a:t>Пластилинография</a:t>
            </a:r>
            <a:br>
              <a:rPr lang="ru-RU">
                <a:solidFill>
                  <a:srgbClr val="FF3333"/>
                </a:solidFill>
              </a:rPr>
            </a:br>
            <a:r>
              <a:rPr lang="ru-RU">
                <a:solidFill>
                  <a:srgbClr val="FF3333"/>
                </a:solidFill>
              </a:rPr>
              <a:t> «День Победы»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824038"/>
            <a:ext cx="4425950" cy="2090737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3238" y="4113213"/>
            <a:ext cx="4425950" cy="2090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51438" y="1824038"/>
            <a:ext cx="4425950" cy="4383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342900" indent="-339725">
              <a:lnSpc>
                <a:spcPct val="95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Для выполнения этой работы нам понадобилось: </a:t>
            </a:r>
          </a:p>
          <a:p>
            <a:pPr marL="342900" indent="-339725">
              <a:lnSpc>
                <a:spcPct val="95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944688"/>
            <a:ext cx="4319588" cy="3240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7448550" y="3592513"/>
            <a:ext cx="1728788" cy="871537"/>
          </a:xfrm>
          <a:prstGeom prst="rightArrow">
            <a:avLst>
              <a:gd name="adj1" fmla="val 50000"/>
              <a:gd name="adj2" fmla="val 49590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дальше</a:t>
            </a:r>
          </a:p>
        </p:txBody>
      </p:sp>
      <p:sp>
        <p:nvSpPr>
          <p:cNvPr id="10247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543550" y="3671888"/>
            <a:ext cx="1728788" cy="863600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пропустить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85738"/>
            <a:ext cx="8097837" cy="130651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160588"/>
            <a:ext cx="4222750" cy="3168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824038"/>
            <a:ext cx="4425950" cy="4383087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  <a:p>
            <a:pPr marL="341313" indent="-339725">
              <a:buFont typeface="Times New Roman" pitchFamily="16" charset="0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Из пластилина сделать много маленьких шариков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127875" y="5400675"/>
            <a:ext cx="1871663" cy="792163"/>
          </a:xfrm>
          <a:prstGeom prst="rightArrow">
            <a:avLst>
              <a:gd name="adj1" fmla="val 50000"/>
              <a:gd name="adj2" fmla="val 59068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дальше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3238" y="185738"/>
            <a:ext cx="8097837" cy="130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Пластилинография</a:t>
            </a:r>
            <a:br>
              <a:rPr lang="ru-RU" sz="4400">
                <a:solidFill>
                  <a:srgbClr val="FF3333"/>
                </a:solidFill>
                <a:latin typeface="Times New Roman" pitchFamily="16" charset="0"/>
              </a:rPr>
            </a:b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 «День Победы»</a:t>
            </a:r>
          </a:p>
        </p:txBody>
      </p:sp>
      <p:sp>
        <p:nvSpPr>
          <p:cNvPr id="1127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40313" y="5400675"/>
            <a:ext cx="1871662" cy="863600"/>
          </a:xfrm>
          <a:prstGeom prst="leftArrow">
            <a:avLst>
              <a:gd name="adj1" fmla="val 50000"/>
              <a:gd name="adj2" fmla="val 54182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назад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85738"/>
            <a:ext cx="8097837" cy="130651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88" y="2376488"/>
            <a:ext cx="4416425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3550" y="2376488"/>
            <a:ext cx="4248150" cy="4608512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2. На заранее заготовленном эскизе прикрепить пластилиновые шарики плотно друг к другу.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51438" y="1824038"/>
            <a:ext cx="4425950" cy="4383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0160" rIns="0" bIns="0"/>
          <a:lstStyle/>
          <a:p>
            <a:pPr marL="342900" indent="-339725">
              <a:lnSpc>
                <a:spcPct val="95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  </a:t>
            </a:r>
          </a:p>
          <a:p>
            <a:pPr marL="342900" indent="-339725">
              <a:lnSpc>
                <a:spcPct val="95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488238" y="5616575"/>
            <a:ext cx="1871662" cy="936625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дальше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03238" y="185738"/>
            <a:ext cx="8097837" cy="130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Пластилинография</a:t>
            </a:r>
            <a:br>
              <a:rPr lang="ru-RU" sz="4400">
                <a:solidFill>
                  <a:srgbClr val="FF3333"/>
                </a:solidFill>
                <a:latin typeface="Times New Roman" pitchFamily="16" charset="0"/>
              </a:rPr>
            </a:br>
            <a:r>
              <a:rPr lang="ru-RU" sz="4400">
                <a:solidFill>
                  <a:srgbClr val="FF3333"/>
                </a:solidFill>
                <a:latin typeface="Times New Roman" pitchFamily="16" charset="0"/>
              </a:rPr>
              <a:t> «День Победы»</a:t>
            </a:r>
          </a:p>
        </p:txBody>
      </p:sp>
      <p:sp>
        <p:nvSpPr>
          <p:cNvPr id="1229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00675" y="5688013"/>
            <a:ext cx="1944688" cy="936625"/>
          </a:xfrm>
          <a:prstGeom prst="leftArrow">
            <a:avLst>
              <a:gd name="adj1" fmla="val 50000"/>
              <a:gd name="adj2" fmla="val 51907"/>
            </a:avLst>
          </a:prstGeom>
          <a:solidFill>
            <a:srgbClr val="729FCF"/>
          </a:solidFill>
          <a:ln w="9360" cap="flat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29FCF"/>
            </a:extrusionClr>
          </a:sp3d>
        </p:spPr>
        <p:txBody>
          <a:bodyPr wrap="none" lIns="90000" tIns="45000" rIns="90000" bIns="450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назад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169</Words>
  <Application>Microsoft Office PowerPoint</Application>
  <PresentationFormat>Произвольный</PresentationFormat>
  <Paragraphs>70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Arial Unicode MS</vt:lpstr>
      <vt:lpstr>Droid Sans Fallback</vt:lpstr>
      <vt:lpstr>Segoe UI</vt:lpstr>
      <vt:lpstr>Comic Sans MS</vt:lpstr>
      <vt:lpstr>Тема Office</vt:lpstr>
      <vt:lpstr>Тема Office</vt:lpstr>
      <vt:lpstr>Кружок ИЗО «Страна мастеров»</vt:lpstr>
      <vt:lpstr>Юные мастера- художники</vt:lpstr>
      <vt:lpstr>Объемная аппликация  «Осенний цветок»</vt:lpstr>
      <vt:lpstr>Рисование по сырой бумаге</vt:lpstr>
      <vt:lpstr>Отпечатки ладошек</vt:lpstr>
      <vt:lpstr>Рисование на камушках «Вспоминая лето»</vt:lpstr>
      <vt:lpstr>Пластилинография  «День Победы»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ИЗО «Страна мастеров»</dc:title>
  <dc:subject/>
  <dc:creator/>
  <cp:keywords/>
  <dc:description/>
  <cp:lastModifiedBy>User</cp:lastModifiedBy>
  <cp:revision>7</cp:revision>
  <cp:lastPrinted>1601-01-01T00:00:00Z</cp:lastPrinted>
  <dcterms:created xsi:type="dcterms:W3CDTF">2009-04-16T06:32:32Z</dcterms:created>
  <dcterms:modified xsi:type="dcterms:W3CDTF">2015-09-28T06:02:03Z</dcterms:modified>
</cp:coreProperties>
</file>