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E7C5C8-9B5D-4642-B5FA-5FBA1DA551FB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D1F15A-C7F0-4F98-AE94-E228829074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358114" cy="1285884"/>
          </a:xfrm>
        </p:spPr>
        <p:txBody>
          <a:bodyPr/>
          <a:lstStyle/>
          <a:p>
            <a:r>
              <a:rPr lang="ru-RU" dirty="0" smtClean="0"/>
              <a:t>Рисуем вместе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1628764" cy="14001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Собака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Pictures\2014-02-12 собака2\собака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4522787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2014-02-12 собака1\собака1 001 - коп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42665"/>
            <a:ext cx="6083698" cy="42436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2014-02-12 собака1\собака1 001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3538"/>
            <a:ext cx="7643866" cy="5758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014-02-12 собака1\собака1 001 - коп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7"/>
            <a:ext cx="7643866" cy="58477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Pictures\2014-02-12 собака1\собака1 00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3833"/>
            <a:ext cx="7929618" cy="6066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2014-02-12 собака1\собака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7790"/>
            <a:ext cx="7786742" cy="61722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2014-02-12 собака2\собака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450719"/>
            <a:ext cx="7572428" cy="57411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Рисуем вместе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вместе</dc:title>
  <dc:creator>1</dc:creator>
  <cp:lastModifiedBy>1</cp:lastModifiedBy>
  <cp:revision>2</cp:revision>
  <dcterms:created xsi:type="dcterms:W3CDTF">2014-02-12T16:46:11Z</dcterms:created>
  <dcterms:modified xsi:type="dcterms:W3CDTF">2014-02-12T16:57:41Z</dcterms:modified>
</cp:coreProperties>
</file>