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C65EB14-B091-4B28-BD73-D1B19AA43250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D983EDC-885B-4941-8873-AC75BE1380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65EB14-B091-4B28-BD73-D1B19AA43250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983EDC-885B-4941-8873-AC75BE1380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65EB14-B091-4B28-BD73-D1B19AA43250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983EDC-885B-4941-8873-AC75BE1380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65EB14-B091-4B28-BD73-D1B19AA43250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983EDC-885B-4941-8873-AC75BE1380B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heel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65EB14-B091-4B28-BD73-D1B19AA43250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983EDC-885B-4941-8873-AC75BE1380B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65EB14-B091-4B28-BD73-D1B19AA43250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983EDC-885B-4941-8873-AC75BE1380B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65EB14-B091-4B28-BD73-D1B19AA43250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983EDC-885B-4941-8873-AC75BE1380B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65EB14-B091-4B28-BD73-D1B19AA43250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983EDC-885B-4941-8873-AC75BE1380B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65EB14-B091-4B28-BD73-D1B19AA43250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983EDC-885B-4941-8873-AC75BE1380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C65EB14-B091-4B28-BD73-D1B19AA43250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983EDC-885B-4941-8873-AC75BE1380B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C65EB14-B091-4B28-BD73-D1B19AA43250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D983EDC-885B-4941-8873-AC75BE1380B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C65EB14-B091-4B28-BD73-D1B19AA43250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D983EDC-885B-4941-8873-AC75BE1380B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/>
    <p:sndAc>
      <p:stSnd>
        <p:snd r:embed="rId13" name="chimes.wav" builtIn="1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7772400" cy="1470025"/>
          </a:xfrm>
        </p:spPr>
        <p:txBody>
          <a:bodyPr/>
          <a:lstStyle/>
          <a:p>
            <a:r>
              <a:rPr lang="ru-RU" dirty="0" smtClean="0"/>
              <a:t>Рисуем вместе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214554"/>
            <a:ext cx="2071702" cy="1000132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О</a:t>
            </a:r>
            <a:r>
              <a:rPr lang="ru-RU" b="1" dirty="0" smtClean="0">
                <a:solidFill>
                  <a:schemeClr val="tx1"/>
                </a:solidFill>
              </a:rPr>
              <a:t>вечка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1\Pictures\2014-02-12 овечка2\овечка2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785926"/>
            <a:ext cx="4700587" cy="3535363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Pictures\2014-02-12 овечка1\овечка1 001 - копия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642918"/>
            <a:ext cx="3968402" cy="3289317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Pictures\2014-02-12 овечка1\овечка1 001 - копия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571480"/>
            <a:ext cx="6643734" cy="5112022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Pictures\2014-02-12 овечка1\овечка1 001 - копия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642918"/>
            <a:ext cx="7012979" cy="5429288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Pictures\2014-02-12 овечка1\овечка1 001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772668"/>
            <a:ext cx="7215238" cy="5255879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Pictures\2014-02-12 овечка1\овечка1 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666424"/>
            <a:ext cx="7215238" cy="5152887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1\Pictures\2014-02-12 овечка2\овечка2 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14290"/>
            <a:ext cx="7858179" cy="5910223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</TotalTime>
  <Words>3</Words>
  <Application>Microsoft Office PowerPoint</Application>
  <PresentationFormat>Экран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Открытая</vt:lpstr>
      <vt:lpstr>Рисуем вместе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Рисуем вместе</dc:title>
  <dc:creator>1</dc:creator>
  <cp:lastModifiedBy>1</cp:lastModifiedBy>
  <cp:revision>2</cp:revision>
  <dcterms:created xsi:type="dcterms:W3CDTF">2014-02-12T16:33:28Z</dcterms:created>
  <dcterms:modified xsi:type="dcterms:W3CDTF">2014-02-12T16:45:53Z</dcterms:modified>
</cp:coreProperties>
</file>