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6BE8A-D651-4374-8670-20BC72D195A7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1F6226-A887-451F-9C71-083D662E109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6BE8A-D651-4374-8670-20BC72D195A7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6226-A887-451F-9C71-083D662E10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6BE8A-D651-4374-8670-20BC72D195A7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6226-A887-451F-9C71-083D662E10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6BE8A-D651-4374-8670-20BC72D195A7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6226-A887-451F-9C71-083D662E10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6BE8A-D651-4374-8670-20BC72D195A7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6226-A887-451F-9C71-083D662E109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6BE8A-D651-4374-8670-20BC72D195A7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6226-A887-451F-9C71-083D662E109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6BE8A-D651-4374-8670-20BC72D195A7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6226-A887-451F-9C71-083D662E109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6BE8A-D651-4374-8670-20BC72D195A7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6226-A887-451F-9C71-083D662E10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6BE8A-D651-4374-8670-20BC72D195A7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6226-A887-451F-9C71-083D662E10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6BE8A-D651-4374-8670-20BC72D195A7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6226-A887-451F-9C71-083D662E10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6BE8A-D651-4374-8670-20BC72D195A7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6226-A887-451F-9C71-083D662E10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806BE8A-D651-4374-8670-20BC72D195A7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B1F6226-A887-451F-9C71-083D662E109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3"/>
            <a:ext cx="8712968" cy="79208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Муниципальное автономное образовательное учреждение детский сад №3 </a:t>
            </a:r>
            <a:br>
              <a:rPr lang="ru-RU" sz="1800" dirty="0" smtClean="0"/>
            </a:br>
            <a:r>
              <a:rPr lang="ru-RU" sz="1800" dirty="0" smtClean="0"/>
              <a:t>г. Курганинска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001000" cy="4824536"/>
          </a:xfrm>
        </p:spPr>
        <p:txBody>
          <a:bodyPr/>
          <a:lstStyle/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Дидактическая игра 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«Что лишнее?»</a:t>
            </a:r>
          </a:p>
          <a:p>
            <a:endParaRPr lang="ru-RU" b="1" dirty="0" smtClean="0"/>
          </a:p>
          <a:p>
            <a:endParaRPr lang="ru-RU" dirty="0"/>
          </a:p>
          <a:p>
            <a:endParaRPr lang="ru-RU" dirty="0" smtClean="0"/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Составила воспитатель Бреднева Е.Н.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0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8208912" cy="3456384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-Закрепить знания детей о живописи.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-Умение различать виды живописи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Воспитывать любовь к искусству.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7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angrusha Мои крепкие ореш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575" y="87867"/>
            <a:ext cx="4480782" cy="290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Деревенский натюрморт в живописи - Выставочная галлере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4431468" cy="293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1-tub-ru.yandex.net/i?id=61c6c9e29dab54a2c1bb6ee3aabd88f1-97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575" y="3050943"/>
            <a:ext cx="4480782" cy="340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risha Hardwi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140968"/>
            <a:ext cx="4431468" cy="335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73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1-tub-ru.yandex.net/i?id=3829b491e4c1ec83053e8ddf447d51c3-04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49376"/>
            <a:ext cx="4335987" cy="32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искусство. Записи в рубрике искусство. Дневник MORE20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3"/>
            <a:ext cx="4509542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&quot;Как прекрасна земля и на ней человек&quot;: тем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625"/>
            <a:ext cx="433598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Живописцы и живопись АМЕРИКИ. XVII - XVIII в.в.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9377"/>
            <a:ext cx="4617046" cy="32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7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s205 - Семейные портреты - Фотоальбомы - PODIN DESIGN - дизайн цифровой фотографи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6"/>
          <a:stretch/>
        </p:blipFill>
        <p:spPr bwMode="auto">
          <a:xfrm rot="20607363">
            <a:off x="67778" y="-230010"/>
            <a:ext cx="3392826" cy="426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irmin Massot Portrait of a Mother and Daughter 32014 184. часть 2 -- European art Европейская живопись. Download painting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1073">
            <a:off x="4725440" y="-171398"/>
            <a:ext cx="3404592" cy="426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&quot;Семейный портрет XVIII-XIX веков&quot; - Портал культурного наследия России Культура.рф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04" y="3861048"/>
            <a:ext cx="4143422" cy="276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Rabbit's Moon studio: November 20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795" y="3890532"/>
            <a:ext cx="3921882" cy="283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74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5445224"/>
            <a:ext cx="2160240" cy="1058436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sz="1800" dirty="0" smtClean="0">
                <a:latin typeface="Calibri" pitchFamily="34" charset="0"/>
              </a:rPr>
              <a:t>Ответы:</a:t>
            </a:r>
            <a:br>
              <a:rPr lang="ru-RU" sz="1800" dirty="0" smtClean="0">
                <a:latin typeface="Calibri" pitchFamily="34" charset="0"/>
              </a:rPr>
            </a:br>
            <a:r>
              <a:rPr lang="ru-RU" sz="1800" dirty="0" smtClean="0">
                <a:latin typeface="Calibri" pitchFamily="34" charset="0"/>
              </a:rPr>
              <a:t>1.Пейзаж</a:t>
            </a:r>
            <a:br>
              <a:rPr lang="ru-RU" sz="1800" dirty="0" smtClean="0">
                <a:latin typeface="Calibri" pitchFamily="34" charset="0"/>
              </a:rPr>
            </a:br>
            <a:r>
              <a:rPr lang="ru-RU" sz="1800" dirty="0" smtClean="0">
                <a:latin typeface="Calibri" pitchFamily="34" charset="0"/>
              </a:rPr>
              <a:t>2.портрет</a:t>
            </a:r>
            <a:br>
              <a:rPr lang="ru-RU" sz="1800" dirty="0" smtClean="0">
                <a:latin typeface="Calibri" pitchFamily="34" charset="0"/>
              </a:rPr>
            </a:br>
            <a:r>
              <a:rPr lang="ru-RU" sz="1800" dirty="0" smtClean="0">
                <a:latin typeface="Calibri" pitchFamily="34" charset="0"/>
              </a:rPr>
              <a:t>3.Натюрморт </a:t>
            </a:r>
            <a:endParaRPr lang="ru-RU" sz="1800" dirty="0">
              <a:latin typeface="Calibri" pitchFamily="34" charset="0"/>
            </a:endParaRPr>
          </a:p>
        </p:txBody>
      </p:sp>
      <p:pic>
        <p:nvPicPr>
          <p:cNvPr id="3" name="Picture 8" descr="http://im1-tub-ru.yandex.net/i?id=61c6c9e29dab54a2c1bb6ee3aabd88f1-97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6646">
            <a:off x="91218" y="692696"/>
            <a:ext cx="448078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Живописцы и живопись АМЕРИКИ. XVII - XVIII в.в.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6734">
            <a:off x="4781990" y="812875"/>
            <a:ext cx="4320480" cy="307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Rabbit's Moon studio: November 20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609" y="3645024"/>
            <a:ext cx="3921882" cy="283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14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51</TotalTime>
  <Words>21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Исполнительная</vt:lpstr>
      <vt:lpstr>Муниципальное автономное образовательное учреждение детский сад №3  г. Курганинска</vt:lpstr>
      <vt:lpstr>   Цель: -Закрепить знания детей о живописи. -Умение различать виды живописи - Воспитывать любовь к искусству. </vt:lpstr>
      <vt:lpstr>Презентация PowerPoint</vt:lpstr>
      <vt:lpstr>Презентация PowerPoint</vt:lpstr>
      <vt:lpstr>Презентация PowerPoint</vt:lpstr>
      <vt:lpstr>Ответы: 1.Пейзаж 2.портрет 3.Натюрморт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образовательное учреждение детский сад №3  г. Курганинска</dc:title>
  <dc:creator>Windows User</dc:creator>
  <cp:lastModifiedBy>Windows User</cp:lastModifiedBy>
  <cp:revision>7</cp:revision>
  <dcterms:created xsi:type="dcterms:W3CDTF">2014-11-01T01:35:21Z</dcterms:created>
  <dcterms:modified xsi:type="dcterms:W3CDTF">2014-11-05T18:15:55Z</dcterms:modified>
</cp:coreProperties>
</file>