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7" d="100"/>
          <a:sy n="67" d="100"/>
        </p:scale>
        <p:origin x="4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200">
                <a:latin typeface="Arial Black" panose="020B0A04020102020204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95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04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1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45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5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58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92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26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11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05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32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43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7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6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4448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Витамины</a:t>
            </a:r>
            <a:endParaRPr lang="es-ES" sz="3600" b="1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Андрей\Desktop\shutterstock_289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88232" cy="1872208"/>
          </a:xfrm>
          <a:prstGeom prst="rect">
            <a:avLst/>
          </a:prstGeom>
          <a:noFill/>
        </p:spPr>
      </p:pic>
      <p:pic>
        <p:nvPicPr>
          <p:cNvPr id="1027" name="Picture 3" descr="C:\Users\Андрей\Desktop\0afdc3c2e3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C:\Users\Андрей\Desktop\iStock_000003059403XSmall_crop38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7"/>
            <a:ext cx="2016224" cy="1872208"/>
          </a:xfrm>
          <a:prstGeom prst="rect">
            <a:avLst/>
          </a:prstGeom>
          <a:noFill/>
        </p:spPr>
      </p:pic>
      <p:pic>
        <p:nvPicPr>
          <p:cNvPr id="1029" name="Picture 5" descr="C:\Users\Андрей\Desktop\1352043940_vitamind-54-100525133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2656"/>
            <a:ext cx="2088232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ужно-ли-употреблять-рыбий-жир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7499"/>
          <a:stretch/>
        </p:blipFill>
        <p:spPr>
          <a:xfrm>
            <a:off x="1187624" y="4221088"/>
            <a:ext cx="3744416" cy="2376264"/>
          </a:xfrm>
        </p:spPr>
      </p:pic>
      <p:pic>
        <p:nvPicPr>
          <p:cNvPr id="2050" name="Picture 2" descr="C:\Users\Андрей\Desktop\0_45cc8_dc1dc7e8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ей\Desktop\Info-basic-nutrition-children-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4104456" cy="309634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4414291"/>
            <a:ext cx="3816424" cy="2448273"/>
          </a:xfrm>
        </p:spPr>
        <p:txBody>
          <a:bodyPr/>
          <a:lstStyle/>
          <a:p>
            <a:r>
              <a:rPr lang="ru-RU" sz="2000" b="1" dirty="0" smtClean="0"/>
              <a:t>Еще витаминов есть много,</a:t>
            </a:r>
          </a:p>
          <a:p>
            <a:r>
              <a:rPr lang="ru-RU" sz="2000" b="1" dirty="0" smtClean="0"/>
              <a:t>Пополняйте организм ими строго.</a:t>
            </a:r>
          </a:p>
          <a:p>
            <a:r>
              <a:rPr lang="ru-RU" sz="2000" b="1" dirty="0" smtClean="0"/>
              <a:t>Тогда не будете болеть,</a:t>
            </a:r>
          </a:p>
          <a:p>
            <a:r>
              <a:rPr lang="ru-RU" sz="2000" b="1" dirty="0" smtClean="0"/>
              <a:t>Будете веселиться и петь 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75392406_51124c6ef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240360" cy="4464496"/>
          </a:xfrm>
          <a:prstGeom prst="rect">
            <a:avLst/>
          </a:prstGeom>
          <a:noFill/>
        </p:spPr>
      </p:pic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4005064"/>
            <a:ext cx="741045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Никогда не унываю,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 улыбка на лице,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Потому что принимаю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Витамины А,В,С.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ru-RU" dirty="0"/>
          </a:p>
        </p:txBody>
      </p:sp>
      <p:pic>
        <p:nvPicPr>
          <p:cNvPr id="4098" name="Picture 2" descr="C:\Users\Андрей\Desktop\193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528392" cy="35283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4595018"/>
            <a:ext cx="741045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Помни истину простую,-</a:t>
            </a:r>
          </a:p>
          <a:p>
            <a:pPr>
              <a:buNone/>
            </a:pPr>
            <a:r>
              <a:rPr lang="ru-RU" sz="2800" dirty="0" smtClean="0"/>
              <a:t>Лучше видит только тот ,</a:t>
            </a:r>
          </a:p>
          <a:p>
            <a:pPr>
              <a:buNone/>
            </a:pPr>
            <a:r>
              <a:rPr lang="ru-RU" sz="2800" dirty="0" smtClean="0"/>
              <a:t>Кто жует морковь сырую</a:t>
            </a:r>
          </a:p>
          <a:p>
            <a:pPr>
              <a:buNone/>
            </a:pPr>
            <a:r>
              <a:rPr lang="ru-RU" sz="2800" dirty="0" smtClean="0"/>
              <a:t>Или пьёт морковный сок.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r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97410"/>
            <a:ext cx="3456384" cy="2016224"/>
          </a:xfrm>
        </p:spPr>
      </p:pic>
      <p:pic>
        <p:nvPicPr>
          <p:cNvPr id="3074" name="Picture 2" descr="C:\Users\Андрей\Desktop\spelie_abrikosi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08820"/>
            <a:ext cx="3672408" cy="2088232"/>
          </a:xfrm>
          <a:prstGeom prst="rect">
            <a:avLst/>
          </a:prstGeom>
          <a:noFill/>
        </p:spPr>
      </p:pic>
      <p:pic>
        <p:nvPicPr>
          <p:cNvPr id="3075" name="Picture 3" descr="C:\Users\Андрей\Desktop\65BBf16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09120"/>
            <a:ext cx="3456385" cy="1956048"/>
          </a:xfrm>
          <a:prstGeom prst="rect">
            <a:avLst/>
          </a:prstGeom>
          <a:noFill/>
        </p:spPr>
      </p:pic>
      <p:pic>
        <p:nvPicPr>
          <p:cNvPr id="3076" name="Picture 4" descr="C:\Users\Андрей\Desktop\1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858" y="4509120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4293096"/>
            <a:ext cx="4752528" cy="237626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Очень важно спозаранку </a:t>
            </a:r>
          </a:p>
          <a:p>
            <a:pPr>
              <a:buNone/>
            </a:pPr>
            <a:r>
              <a:rPr lang="ru-RU" sz="2800" dirty="0" smtClean="0"/>
              <a:t>Есть за завтраком овсянку.</a:t>
            </a:r>
          </a:p>
          <a:p>
            <a:pPr>
              <a:buNone/>
            </a:pPr>
            <a:r>
              <a:rPr lang="ru-RU" sz="2800" dirty="0" smtClean="0"/>
              <a:t>Чёрный хлеб полезен нам.</a:t>
            </a:r>
          </a:p>
          <a:p>
            <a:pPr>
              <a:buNone/>
            </a:pPr>
            <a:r>
              <a:rPr lang="ru-RU" sz="2800" dirty="0" smtClean="0"/>
              <a:t>И не только по утрам.</a:t>
            </a:r>
            <a:endParaRPr lang="ru-RU" sz="2800" dirty="0"/>
          </a:p>
        </p:txBody>
      </p:sp>
      <p:pic>
        <p:nvPicPr>
          <p:cNvPr id="2051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79426"/>
            <a:ext cx="3456384" cy="246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59369"/>
            <a:ext cx="3096344" cy="2977743"/>
          </a:xfrm>
          <a:prstGeom prst="rect">
            <a:avLst/>
          </a:prstGeom>
          <a:noFill/>
        </p:spPr>
      </p:pic>
      <p:pic>
        <p:nvPicPr>
          <p:cNvPr id="6147" name="Picture 3" descr="C:\Users\Андрей\Desktop\veal_liver_lyonna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301" y="1556792"/>
            <a:ext cx="3312368" cy="2520280"/>
          </a:xfrm>
          <a:prstGeom prst="rect">
            <a:avLst/>
          </a:prstGeom>
          <a:noFill/>
        </p:spPr>
      </p:pic>
      <p:pic>
        <p:nvPicPr>
          <p:cNvPr id="6148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37112"/>
            <a:ext cx="3384376" cy="228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4248547"/>
            <a:ext cx="4824536" cy="45979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 простуды и ангины </a:t>
            </a:r>
          </a:p>
          <a:p>
            <a:pPr>
              <a:buNone/>
            </a:pPr>
            <a:r>
              <a:rPr lang="ru-RU" dirty="0" smtClean="0"/>
              <a:t>Помогают апельсины.</a:t>
            </a:r>
          </a:p>
          <a:p>
            <a:pPr>
              <a:buNone/>
            </a:pPr>
            <a:r>
              <a:rPr lang="ru-RU" dirty="0" smtClean="0"/>
              <a:t>Ну а лучше есть лимон,</a:t>
            </a:r>
          </a:p>
          <a:p>
            <a:pPr>
              <a:buNone/>
            </a:pPr>
            <a:r>
              <a:rPr lang="ru-RU" dirty="0" smtClean="0"/>
              <a:t>Хоть и очень кислый 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96852"/>
            <a:ext cx="2592288" cy="1728192"/>
          </a:xfrm>
          <a:prstGeom prst="rect">
            <a:avLst/>
          </a:prstGeom>
          <a:noFill/>
        </p:spPr>
      </p:pic>
      <p:pic>
        <p:nvPicPr>
          <p:cNvPr id="307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770" y="2096852"/>
            <a:ext cx="2376264" cy="1728192"/>
          </a:xfrm>
          <a:prstGeom prst="rect">
            <a:avLst/>
          </a:prstGeom>
          <a:noFill/>
        </p:spPr>
      </p:pic>
      <p:pic>
        <p:nvPicPr>
          <p:cNvPr id="3076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928" y="2041438"/>
            <a:ext cx="2736304" cy="1728192"/>
          </a:xfrm>
          <a:prstGeom prst="rect">
            <a:avLst/>
          </a:prstGeom>
          <a:noFill/>
        </p:spPr>
      </p:pic>
      <p:pic>
        <p:nvPicPr>
          <p:cNvPr id="3077" name="Picture 5" descr="C:\Users\Андрей\Desktop\Sve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48" y="4941168"/>
            <a:ext cx="2592288" cy="1800200"/>
          </a:xfrm>
          <a:prstGeom prst="rect">
            <a:avLst/>
          </a:prstGeom>
          <a:noFill/>
        </p:spPr>
      </p:pic>
      <p:pic>
        <p:nvPicPr>
          <p:cNvPr id="3078" name="Picture 6" descr="C:\Users\Андрей\Desktop\2508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941168"/>
            <a:ext cx="2376264" cy="1800200"/>
          </a:xfrm>
          <a:prstGeom prst="rect">
            <a:avLst/>
          </a:prstGeom>
          <a:noFill/>
        </p:spPr>
      </p:pic>
      <p:pic>
        <p:nvPicPr>
          <p:cNvPr id="3079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1928" y="5057800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</a:t>
            </a:r>
            <a:r>
              <a:rPr lang="en-US" dirty="0" smtClean="0"/>
              <a:t>D</a:t>
            </a:r>
            <a:endParaRPr lang="ru-RU" dirty="0"/>
          </a:p>
        </p:txBody>
      </p:sp>
      <p:pic>
        <p:nvPicPr>
          <p:cNvPr id="1026" name="Picture 2" descr="C:\Users\Андрей\Desktop\8702920b6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783" y="1412776"/>
            <a:ext cx="2880320" cy="31931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498" y="3957117"/>
            <a:ext cx="5482952" cy="254888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Рыбий жир всего полезней,</a:t>
            </a:r>
          </a:p>
          <a:p>
            <a:pPr>
              <a:buNone/>
            </a:pPr>
            <a:r>
              <a:rPr lang="ru-RU" sz="2800" b="1" dirty="0" smtClean="0"/>
              <a:t>Хоть противный - надо пить .</a:t>
            </a:r>
          </a:p>
          <a:p>
            <a:pPr>
              <a:buNone/>
            </a:pPr>
            <a:r>
              <a:rPr lang="ru-RU" sz="2800" b="1" dirty="0" smtClean="0"/>
              <a:t>Он спасает от болезней </a:t>
            </a:r>
          </a:p>
          <a:p>
            <a:pPr>
              <a:buNone/>
            </a:pPr>
            <a:r>
              <a:rPr lang="ru-RU" sz="2800" b="1" dirty="0" smtClean="0"/>
              <a:t>Без болезней - лучше жить.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5052</TotalTime>
  <Words>121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Times New Roman</vt:lpstr>
      <vt:lpstr>Default Design</vt:lpstr>
      <vt:lpstr>Витамины</vt:lpstr>
      <vt:lpstr>Презентация PowerPoint</vt:lpstr>
      <vt:lpstr>Витамин А</vt:lpstr>
      <vt:lpstr>Презентация PowerPoint</vt:lpstr>
      <vt:lpstr>Витамин В</vt:lpstr>
      <vt:lpstr>Презентация PowerPoint</vt:lpstr>
      <vt:lpstr>Витамин С</vt:lpstr>
      <vt:lpstr>Презентация PowerPoint</vt:lpstr>
      <vt:lpstr>Витамин D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736</cp:revision>
  <dcterms:created xsi:type="dcterms:W3CDTF">2010-05-23T14:28:12Z</dcterms:created>
  <dcterms:modified xsi:type="dcterms:W3CDTF">2015-10-12T14:49:41Z</dcterms:modified>
</cp:coreProperties>
</file>