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8" r:id="rId4"/>
    <p:sldId id="259" r:id="rId5"/>
    <p:sldId id="272" r:id="rId6"/>
    <p:sldId id="267" r:id="rId7"/>
    <p:sldId id="273" r:id="rId8"/>
    <p:sldId id="274" r:id="rId9"/>
    <p:sldId id="276" r:id="rId10"/>
    <p:sldId id="280" r:id="rId11"/>
    <p:sldId id="277" r:id="rId12"/>
    <p:sldId id="282" r:id="rId13"/>
    <p:sldId id="278" r:id="rId14"/>
    <p:sldId id="260" r:id="rId15"/>
    <p:sldId id="279" r:id="rId16"/>
    <p:sldId id="264" r:id="rId17"/>
    <p:sldId id="281" r:id="rId18"/>
    <p:sldId id="283" r:id="rId19"/>
    <p:sldId id="286" r:id="rId20"/>
    <p:sldId id="287" r:id="rId21"/>
    <p:sldId id="270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EAF51A-330E-470C-A8DB-BD01913309E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792D66-766D-46AD-B3D8-9451C8D3A64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50000"/>
                </a:schemeClr>
              </a:solidFill>
            </a:rPr>
            <a:t>Имя </a:t>
          </a:r>
        </a:p>
        <a:p>
          <a:r>
            <a:rPr lang="ru-RU" sz="2400" b="1" dirty="0" smtClean="0">
              <a:solidFill>
                <a:schemeClr val="accent3">
                  <a:lumMod val="50000"/>
                </a:schemeClr>
              </a:solidFill>
            </a:rPr>
            <a:t>прилагательное</a:t>
          </a:r>
          <a:endParaRPr lang="ru-RU" sz="2400" b="1" dirty="0">
            <a:solidFill>
              <a:schemeClr val="accent3">
                <a:lumMod val="50000"/>
              </a:schemeClr>
            </a:solidFill>
          </a:endParaRPr>
        </a:p>
      </dgm:t>
    </dgm:pt>
    <dgm:pt modelId="{E7F77ACB-B5AA-43A2-B5A5-B6BE58AD628C}" type="parTrans" cxnId="{A1D91060-B917-49BD-A909-72C7BFA41E00}">
      <dgm:prSet/>
      <dgm:spPr/>
      <dgm:t>
        <a:bodyPr/>
        <a:lstStyle/>
        <a:p>
          <a:endParaRPr lang="ru-RU"/>
        </a:p>
      </dgm:t>
    </dgm:pt>
    <dgm:pt modelId="{E2EE774A-9BF9-4D21-94D0-F0C810C4C868}" type="sibTrans" cxnId="{A1D91060-B917-49BD-A909-72C7BFA41E00}">
      <dgm:prSet/>
      <dgm:spPr/>
      <dgm:t>
        <a:bodyPr/>
        <a:lstStyle/>
        <a:p>
          <a:endParaRPr lang="ru-RU"/>
        </a:p>
      </dgm:t>
    </dgm:pt>
    <dgm:pt modelId="{4DE89197-8870-40EB-A642-8FBE98030A94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Обозначает 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DE2838C3-2F31-48B4-8A0C-DE346B43B1CC}" type="parTrans" cxnId="{0F629082-DB3A-4570-9297-A278A001DC76}">
      <dgm:prSet/>
      <dgm:spPr/>
      <dgm:t>
        <a:bodyPr/>
        <a:lstStyle/>
        <a:p>
          <a:endParaRPr lang="ru-RU"/>
        </a:p>
      </dgm:t>
    </dgm:pt>
    <dgm:pt modelId="{36F9D64E-6900-46AC-B69E-7A5F7E7457CA}" type="sibTrans" cxnId="{0F629082-DB3A-4570-9297-A278A001DC76}">
      <dgm:prSet/>
      <dgm:spPr/>
      <dgm:t>
        <a:bodyPr/>
        <a:lstStyle/>
        <a:p>
          <a:endParaRPr lang="ru-RU"/>
        </a:p>
      </dgm:t>
    </dgm:pt>
    <dgm:pt modelId="{12ED211D-9822-432A-A292-1691C9833B33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Признак предмета</a:t>
          </a:r>
          <a:endParaRPr lang="ru-RU" b="1" dirty="0">
            <a:solidFill>
              <a:schemeClr val="bg1"/>
            </a:solidFill>
          </a:endParaRPr>
        </a:p>
      </dgm:t>
    </dgm:pt>
    <dgm:pt modelId="{1263E956-CB80-46D3-A704-D388248E2B86}" type="parTrans" cxnId="{352417F9-1DE5-44C8-99F7-1EF903FD4DEE}">
      <dgm:prSet/>
      <dgm:spPr/>
      <dgm:t>
        <a:bodyPr/>
        <a:lstStyle/>
        <a:p>
          <a:endParaRPr lang="ru-RU"/>
        </a:p>
      </dgm:t>
    </dgm:pt>
    <dgm:pt modelId="{8CFDEE2E-8F27-41DD-90F8-D853141440D1}" type="sibTrans" cxnId="{352417F9-1DE5-44C8-99F7-1EF903FD4DEE}">
      <dgm:prSet/>
      <dgm:spPr/>
      <dgm:t>
        <a:bodyPr/>
        <a:lstStyle/>
        <a:p>
          <a:endParaRPr lang="ru-RU"/>
        </a:p>
      </dgm:t>
    </dgm:pt>
    <dgm:pt modelId="{46AA8EF1-DD4C-4AA3-9E88-AA823960DD0D}">
      <dgm:prSet phldrT="[Текст]"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Постоянные признаки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C2B0A835-1E0A-4698-8FEA-867609631923}" type="parTrans" cxnId="{EB5139ED-2B59-4B69-AA00-31EE18E0AC54}">
      <dgm:prSet/>
      <dgm:spPr/>
      <dgm:t>
        <a:bodyPr/>
        <a:lstStyle/>
        <a:p>
          <a:endParaRPr lang="ru-RU"/>
        </a:p>
      </dgm:t>
    </dgm:pt>
    <dgm:pt modelId="{48AA16F4-508F-494B-951A-F9C3018EC648}" type="sibTrans" cxnId="{EB5139ED-2B59-4B69-AA00-31EE18E0AC54}">
      <dgm:prSet/>
      <dgm:spPr/>
      <dgm:t>
        <a:bodyPr/>
        <a:lstStyle/>
        <a:p>
          <a:endParaRPr lang="ru-RU"/>
        </a:p>
      </dgm:t>
    </dgm:pt>
    <dgm:pt modelId="{F631898A-7FFF-4E1F-B48E-D9F2C1620EE9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Качественное, относительное, притяжательное</a:t>
          </a:r>
          <a:endParaRPr lang="ru-RU" dirty="0"/>
        </a:p>
      </dgm:t>
    </dgm:pt>
    <dgm:pt modelId="{48B624B6-1C14-416B-8329-43A3D3DA9C54}" type="parTrans" cxnId="{5ED65E23-08BC-46AB-BB3A-DD71CA04648C}">
      <dgm:prSet/>
      <dgm:spPr/>
      <dgm:t>
        <a:bodyPr/>
        <a:lstStyle/>
        <a:p>
          <a:endParaRPr lang="ru-RU"/>
        </a:p>
      </dgm:t>
    </dgm:pt>
    <dgm:pt modelId="{05B70749-24EE-4664-827E-85B56FC71614}" type="sibTrans" cxnId="{5ED65E23-08BC-46AB-BB3A-DD71CA04648C}">
      <dgm:prSet/>
      <dgm:spPr/>
      <dgm:t>
        <a:bodyPr/>
        <a:lstStyle/>
        <a:p>
          <a:endParaRPr lang="ru-RU"/>
        </a:p>
      </dgm:t>
    </dgm:pt>
    <dgm:pt modelId="{47ABE873-64C6-4AF7-9E5F-DDD9BCF35681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Отвечает на вопросы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3DBCB770-0D47-4221-BDD1-56209410ADEC}" type="parTrans" cxnId="{F0063409-1E9A-4FB4-AD23-A75EC3251A8B}">
      <dgm:prSet/>
      <dgm:spPr/>
      <dgm:t>
        <a:bodyPr/>
        <a:lstStyle/>
        <a:p>
          <a:endParaRPr lang="ru-RU"/>
        </a:p>
      </dgm:t>
    </dgm:pt>
    <dgm:pt modelId="{9138CC5C-A059-4229-ACD5-0F3DD0893F91}" type="sibTrans" cxnId="{F0063409-1E9A-4FB4-AD23-A75EC3251A8B}">
      <dgm:prSet/>
      <dgm:spPr/>
      <dgm:t>
        <a:bodyPr/>
        <a:lstStyle/>
        <a:p>
          <a:endParaRPr lang="ru-RU"/>
        </a:p>
      </dgm:t>
    </dgm:pt>
    <dgm:pt modelId="{AFDA5778-9AF4-4891-884C-E7A547796636}">
      <dgm:prSet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Непостоянные признаки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C9E8597C-F117-4B9B-AF85-3FEAC2CBE477}" type="parTrans" cxnId="{CD0DEE01-2964-4289-AB5E-A8D8C4E2E0C0}">
      <dgm:prSet/>
      <dgm:spPr/>
      <dgm:t>
        <a:bodyPr/>
        <a:lstStyle/>
        <a:p>
          <a:endParaRPr lang="ru-RU"/>
        </a:p>
      </dgm:t>
    </dgm:pt>
    <dgm:pt modelId="{98D252E2-3C2C-4645-BDBF-E0157DB69EB1}" type="sibTrans" cxnId="{CD0DEE01-2964-4289-AB5E-A8D8C4E2E0C0}">
      <dgm:prSet/>
      <dgm:spPr/>
      <dgm:t>
        <a:bodyPr/>
        <a:lstStyle/>
        <a:p>
          <a:endParaRPr lang="ru-RU"/>
        </a:p>
      </dgm:t>
    </dgm:pt>
    <dgm:pt modelId="{A7D82247-06CF-49B8-8753-553D2125E716}">
      <dgm:prSet/>
      <dgm:spPr/>
      <dgm:t>
        <a:bodyPr/>
        <a:lstStyle/>
        <a:p>
          <a:r>
            <a:rPr lang="ru-RU" b="1" dirty="0" smtClean="0">
              <a:solidFill>
                <a:schemeClr val="accent3">
                  <a:lumMod val="50000"/>
                </a:schemeClr>
              </a:solidFill>
            </a:rPr>
            <a:t>В предложении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EABA7C36-535A-4B3C-8740-8021E80F76C6}" type="parTrans" cxnId="{F8E5A6C1-0B9B-490B-A6EB-7ED1D575B074}">
      <dgm:prSet/>
      <dgm:spPr/>
      <dgm:t>
        <a:bodyPr/>
        <a:lstStyle/>
        <a:p>
          <a:endParaRPr lang="ru-RU"/>
        </a:p>
      </dgm:t>
    </dgm:pt>
    <dgm:pt modelId="{E1F07D49-8006-428C-9150-F6067979AF84}" type="sibTrans" cxnId="{F8E5A6C1-0B9B-490B-A6EB-7ED1D575B074}">
      <dgm:prSet/>
      <dgm:spPr/>
      <dgm:t>
        <a:bodyPr/>
        <a:lstStyle/>
        <a:p>
          <a:endParaRPr lang="ru-RU"/>
        </a:p>
      </dgm:t>
    </dgm:pt>
    <dgm:pt modelId="{30F07942-D12F-4108-9B1F-006CB2C51411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Какой? Чей?</a:t>
          </a:r>
          <a:endParaRPr lang="ru-RU" dirty="0"/>
        </a:p>
      </dgm:t>
    </dgm:pt>
    <dgm:pt modelId="{B22F6502-65B0-4500-9340-83B2F640412B}" type="parTrans" cxnId="{D51B7A88-25AA-4756-A021-FAD90F6974E2}">
      <dgm:prSet/>
      <dgm:spPr/>
      <dgm:t>
        <a:bodyPr/>
        <a:lstStyle/>
        <a:p>
          <a:endParaRPr lang="ru-RU"/>
        </a:p>
      </dgm:t>
    </dgm:pt>
    <dgm:pt modelId="{82D10691-2D02-41C3-8FD5-77B57D2CB3D4}" type="sibTrans" cxnId="{D51B7A88-25AA-4756-A021-FAD90F6974E2}">
      <dgm:prSet/>
      <dgm:spPr/>
      <dgm:t>
        <a:bodyPr/>
        <a:lstStyle/>
        <a:p>
          <a:endParaRPr lang="ru-RU"/>
        </a:p>
      </dgm:t>
    </dgm:pt>
    <dgm:pt modelId="{CEF371FB-0680-4639-86BC-7735548EC80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Степень сравнения, полное или краткое, падеж, число, род.</a:t>
          </a:r>
          <a:endParaRPr lang="ru-RU" dirty="0"/>
        </a:p>
      </dgm:t>
    </dgm:pt>
    <dgm:pt modelId="{A7244F19-15A9-425B-86FE-087685504432}" type="parTrans" cxnId="{4DDD9231-B0E9-47CB-A936-D48B09CD4D10}">
      <dgm:prSet/>
      <dgm:spPr/>
      <dgm:t>
        <a:bodyPr/>
        <a:lstStyle/>
        <a:p>
          <a:endParaRPr lang="ru-RU"/>
        </a:p>
      </dgm:t>
    </dgm:pt>
    <dgm:pt modelId="{EE1A893D-FCB4-452E-B69B-D25B47EC897C}" type="sibTrans" cxnId="{4DDD9231-B0E9-47CB-A936-D48B09CD4D10}">
      <dgm:prSet/>
      <dgm:spPr/>
      <dgm:t>
        <a:bodyPr/>
        <a:lstStyle/>
        <a:p>
          <a:endParaRPr lang="ru-RU"/>
        </a:p>
      </dgm:t>
    </dgm:pt>
    <dgm:pt modelId="{89941309-8030-4E9A-8F1A-4302C0F3C88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Определение, сказуемое</a:t>
          </a:r>
          <a:endParaRPr lang="ru-RU" dirty="0"/>
        </a:p>
      </dgm:t>
    </dgm:pt>
    <dgm:pt modelId="{49B0DE15-32A4-432E-80B5-18B032DC7936}" type="parTrans" cxnId="{BEE6356F-14C6-40E2-AA36-27595D28737B}">
      <dgm:prSet/>
      <dgm:spPr/>
      <dgm:t>
        <a:bodyPr/>
        <a:lstStyle/>
        <a:p>
          <a:endParaRPr lang="ru-RU"/>
        </a:p>
      </dgm:t>
    </dgm:pt>
    <dgm:pt modelId="{F4ABCEF6-8013-4DCB-8480-BEF98443DBE7}" type="sibTrans" cxnId="{BEE6356F-14C6-40E2-AA36-27595D28737B}">
      <dgm:prSet/>
      <dgm:spPr/>
      <dgm:t>
        <a:bodyPr/>
        <a:lstStyle/>
        <a:p>
          <a:endParaRPr lang="ru-RU"/>
        </a:p>
      </dgm:t>
    </dgm:pt>
    <dgm:pt modelId="{51A46AC8-0378-4E23-83C2-18A887928396}" type="pres">
      <dgm:prSet presAssocID="{CDEAF51A-330E-470C-A8DB-BD01913309E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9965D-DF35-49C0-9AF6-39E06ED180FE}" type="pres">
      <dgm:prSet presAssocID="{26792D66-766D-46AD-B3D8-9451C8D3A645}" presName="root1" presStyleCnt="0"/>
      <dgm:spPr/>
    </dgm:pt>
    <dgm:pt modelId="{5614483C-4FD1-47E0-AEFF-ABCF51A21009}" type="pres">
      <dgm:prSet presAssocID="{26792D66-766D-46AD-B3D8-9451C8D3A645}" presName="LevelOneTextNode" presStyleLbl="node0" presStyleIdx="0" presStyleCnt="1" custScaleX="123173" custScaleY="1940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9B0631-EF19-4889-BCC5-D076DE2DCB92}" type="pres">
      <dgm:prSet presAssocID="{26792D66-766D-46AD-B3D8-9451C8D3A645}" presName="level2hierChild" presStyleCnt="0"/>
      <dgm:spPr/>
    </dgm:pt>
    <dgm:pt modelId="{4E4739A1-323E-4678-A1BF-881BE658B025}" type="pres">
      <dgm:prSet presAssocID="{DE2838C3-2F31-48B4-8A0C-DE346B43B1CC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C8DD764D-B03D-464F-99F9-B60D22060C3E}" type="pres">
      <dgm:prSet presAssocID="{DE2838C3-2F31-48B4-8A0C-DE346B43B1CC}" presName="connTx" presStyleLbl="parChTrans1D2" presStyleIdx="0" presStyleCnt="5"/>
      <dgm:spPr/>
      <dgm:t>
        <a:bodyPr/>
        <a:lstStyle/>
        <a:p>
          <a:endParaRPr lang="ru-RU"/>
        </a:p>
      </dgm:t>
    </dgm:pt>
    <dgm:pt modelId="{3E67018C-E205-4F08-A914-5B4C5AAD8B19}" type="pres">
      <dgm:prSet presAssocID="{4DE89197-8870-40EB-A642-8FBE98030A94}" presName="root2" presStyleCnt="0"/>
      <dgm:spPr/>
    </dgm:pt>
    <dgm:pt modelId="{8D3AB3B4-BAD2-4844-A8AA-5FE5AF4133EB}" type="pres">
      <dgm:prSet presAssocID="{4DE89197-8870-40EB-A642-8FBE98030A94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E8852D-84C0-424C-8CDD-3894926E7A38}" type="pres">
      <dgm:prSet presAssocID="{4DE89197-8870-40EB-A642-8FBE98030A94}" presName="level3hierChild" presStyleCnt="0"/>
      <dgm:spPr/>
    </dgm:pt>
    <dgm:pt modelId="{63D44F6B-65CE-4078-B591-A3E389C29C08}" type="pres">
      <dgm:prSet presAssocID="{1263E956-CB80-46D3-A704-D388248E2B86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408B9898-83E8-45AB-BA3D-C98DA4ED84F7}" type="pres">
      <dgm:prSet presAssocID="{1263E956-CB80-46D3-A704-D388248E2B86}" presName="connTx" presStyleLbl="parChTrans1D3" presStyleIdx="0" presStyleCnt="5"/>
      <dgm:spPr/>
      <dgm:t>
        <a:bodyPr/>
        <a:lstStyle/>
        <a:p>
          <a:endParaRPr lang="ru-RU"/>
        </a:p>
      </dgm:t>
    </dgm:pt>
    <dgm:pt modelId="{AD850F56-44D6-451C-97AD-5D7EC61DCB12}" type="pres">
      <dgm:prSet presAssocID="{12ED211D-9822-432A-A292-1691C9833B33}" presName="root2" presStyleCnt="0"/>
      <dgm:spPr/>
    </dgm:pt>
    <dgm:pt modelId="{1CC01DCA-6353-48A9-8677-BCC0FF14E06D}" type="pres">
      <dgm:prSet presAssocID="{12ED211D-9822-432A-A292-1691C9833B33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766FFE-30CB-48DD-852B-20ACA859F174}" type="pres">
      <dgm:prSet presAssocID="{12ED211D-9822-432A-A292-1691C9833B33}" presName="level3hierChild" presStyleCnt="0"/>
      <dgm:spPr/>
    </dgm:pt>
    <dgm:pt modelId="{FDA21B72-AD05-49A7-9B53-0BF755A39B90}" type="pres">
      <dgm:prSet presAssocID="{3DBCB770-0D47-4221-BDD1-56209410ADEC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D4BABAA3-4898-4FE4-8EF0-FF680EC855BB}" type="pres">
      <dgm:prSet presAssocID="{3DBCB770-0D47-4221-BDD1-56209410ADE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1F9BC732-996D-4038-B0AE-1BAB8D38F781}" type="pres">
      <dgm:prSet presAssocID="{47ABE873-64C6-4AF7-9E5F-DDD9BCF35681}" presName="root2" presStyleCnt="0"/>
      <dgm:spPr/>
    </dgm:pt>
    <dgm:pt modelId="{C3F896F7-81F5-4452-AFF0-AF2C595985A5}" type="pres">
      <dgm:prSet presAssocID="{47ABE873-64C6-4AF7-9E5F-DDD9BCF35681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6C0C3-D391-4E76-BC47-35C37FBC7A49}" type="pres">
      <dgm:prSet presAssocID="{47ABE873-64C6-4AF7-9E5F-DDD9BCF35681}" presName="level3hierChild" presStyleCnt="0"/>
      <dgm:spPr/>
    </dgm:pt>
    <dgm:pt modelId="{FAC8CB77-9F49-4296-99E9-E744F5100345}" type="pres">
      <dgm:prSet presAssocID="{B22F6502-65B0-4500-9340-83B2F640412B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44DE591F-2AAB-416F-BA3E-7E5F86DC421A}" type="pres">
      <dgm:prSet presAssocID="{B22F6502-65B0-4500-9340-83B2F640412B}" presName="connTx" presStyleLbl="parChTrans1D3" presStyleIdx="1" presStyleCnt="5"/>
      <dgm:spPr/>
      <dgm:t>
        <a:bodyPr/>
        <a:lstStyle/>
        <a:p>
          <a:endParaRPr lang="ru-RU"/>
        </a:p>
      </dgm:t>
    </dgm:pt>
    <dgm:pt modelId="{439A1CBB-FFA0-49E0-BA36-5BA9D8017A34}" type="pres">
      <dgm:prSet presAssocID="{30F07942-D12F-4108-9B1F-006CB2C51411}" presName="root2" presStyleCnt="0"/>
      <dgm:spPr/>
    </dgm:pt>
    <dgm:pt modelId="{5030358A-28F7-43DC-BC8B-6DD5C1748BCA}" type="pres">
      <dgm:prSet presAssocID="{30F07942-D12F-4108-9B1F-006CB2C51411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391965-4126-402A-B100-F125D8875A16}" type="pres">
      <dgm:prSet presAssocID="{30F07942-D12F-4108-9B1F-006CB2C51411}" presName="level3hierChild" presStyleCnt="0"/>
      <dgm:spPr/>
    </dgm:pt>
    <dgm:pt modelId="{21BB861D-4702-40DD-9123-FD3083E97B76}" type="pres">
      <dgm:prSet presAssocID="{C2B0A835-1E0A-4698-8FEA-867609631923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AE8E2ACE-1948-4224-8148-352D2F3C5724}" type="pres">
      <dgm:prSet presAssocID="{C2B0A835-1E0A-4698-8FEA-867609631923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14DB842-E338-4308-9D71-F25DF053F99F}" type="pres">
      <dgm:prSet presAssocID="{46AA8EF1-DD4C-4AA3-9E88-AA823960DD0D}" presName="root2" presStyleCnt="0"/>
      <dgm:spPr/>
    </dgm:pt>
    <dgm:pt modelId="{305FB871-C7F9-4A88-A0ED-769613549582}" type="pres">
      <dgm:prSet presAssocID="{46AA8EF1-DD4C-4AA3-9E88-AA823960DD0D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1F88A-3286-4DE1-9169-D7E6811B5F9C}" type="pres">
      <dgm:prSet presAssocID="{46AA8EF1-DD4C-4AA3-9E88-AA823960DD0D}" presName="level3hierChild" presStyleCnt="0"/>
      <dgm:spPr/>
    </dgm:pt>
    <dgm:pt modelId="{0C8F0682-52FF-482D-B0AE-A7C26FC15F82}" type="pres">
      <dgm:prSet presAssocID="{48B624B6-1C14-416B-8329-43A3D3DA9C54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BDC83CEA-A3E4-419C-87D3-A69E4915A3F7}" type="pres">
      <dgm:prSet presAssocID="{48B624B6-1C14-416B-8329-43A3D3DA9C54}" presName="connTx" presStyleLbl="parChTrans1D3" presStyleIdx="2" presStyleCnt="5"/>
      <dgm:spPr/>
      <dgm:t>
        <a:bodyPr/>
        <a:lstStyle/>
        <a:p>
          <a:endParaRPr lang="ru-RU"/>
        </a:p>
      </dgm:t>
    </dgm:pt>
    <dgm:pt modelId="{09FEC605-2E10-47BC-90DA-0956E093F5D6}" type="pres">
      <dgm:prSet presAssocID="{F631898A-7FFF-4E1F-B48E-D9F2C1620EE9}" presName="root2" presStyleCnt="0"/>
      <dgm:spPr/>
    </dgm:pt>
    <dgm:pt modelId="{B76F70BA-3333-4696-8CDF-B11D145A2AC9}" type="pres">
      <dgm:prSet presAssocID="{F631898A-7FFF-4E1F-B48E-D9F2C1620EE9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B38D57-00D9-4CBC-B8FE-A7E3DCC1FF44}" type="pres">
      <dgm:prSet presAssocID="{F631898A-7FFF-4E1F-B48E-D9F2C1620EE9}" presName="level3hierChild" presStyleCnt="0"/>
      <dgm:spPr/>
    </dgm:pt>
    <dgm:pt modelId="{CC399BA9-8938-4906-915F-A4378AB016BE}" type="pres">
      <dgm:prSet presAssocID="{C9E8597C-F117-4B9B-AF85-3FEAC2CBE477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0F9FAF69-50C6-45E1-928A-0E57FF97A360}" type="pres">
      <dgm:prSet presAssocID="{C9E8597C-F117-4B9B-AF85-3FEAC2CBE477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8CB3C38-0353-4DC1-A5E9-0761174BC16B}" type="pres">
      <dgm:prSet presAssocID="{AFDA5778-9AF4-4891-884C-E7A547796636}" presName="root2" presStyleCnt="0"/>
      <dgm:spPr/>
    </dgm:pt>
    <dgm:pt modelId="{BB07A9BB-5AD3-47CF-81F1-0E171A81A52D}" type="pres">
      <dgm:prSet presAssocID="{AFDA5778-9AF4-4891-884C-E7A547796636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9789A9-2BE4-40C7-A74F-CBC4E64A09DC}" type="pres">
      <dgm:prSet presAssocID="{AFDA5778-9AF4-4891-884C-E7A547796636}" presName="level3hierChild" presStyleCnt="0"/>
      <dgm:spPr/>
    </dgm:pt>
    <dgm:pt modelId="{926012B9-B125-4DA6-960D-70C9187E9949}" type="pres">
      <dgm:prSet presAssocID="{A7244F19-15A9-425B-86FE-087685504432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83C942AE-FCE4-4C9F-AA14-4B9C229A46CD}" type="pres">
      <dgm:prSet presAssocID="{A7244F19-15A9-425B-86FE-087685504432}" presName="connTx" presStyleLbl="parChTrans1D3" presStyleIdx="3" presStyleCnt="5"/>
      <dgm:spPr/>
      <dgm:t>
        <a:bodyPr/>
        <a:lstStyle/>
        <a:p>
          <a:endParaRPr lang="ru-RU"/>
        </a:p>
      </dgm:t>
    </dgm:pt>
    <dgm:pt modelId="{65DD260E-6EEB-47E0-9B70-356645DD6978}" type="pres">
      <dgm:prSet presAssocID="{CEF371FB-0680-4639-86BC-7735548EC806}" presName="root2" presStyleCnt="0"/>
      <dgm:spPr/>
    </dgm:pt>
    <dgm:pt modelId="{769DB7F7-78F3-44C4-980B-F07F55CA6D43}" type="pres">
      <dgm:prSet presAssocID="{CEF371FB-0680-4639-86BC-7735548EC806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0C83C8-C1EA-4D0F-BD8D-12D7D793EE8D}" type="pres">
      <dgm:prSet presAssocID="{CEF371FB-0680-4639-86BC-7735548EC806}" presName="level3hierChild" presStyleCnt="0"/>
      <dgm:spPr/>
    </dgm:pt>
    <dgm:pt modelId="{957D0511-912B-4DF7-831D-C34D1BB6315F}" type="pres">
      <dgm:prSet presAssocID="{EABA7C36-535A-4B3C-8740-8021E80F76C6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D4EBB82A-06B8-4045-963C-4A85C81F537E}" type="pres">
      <dgm:prSet presAssocID="{EABA7C36-535A-4B3C-8740-8021E80F76C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F51E3C83-1F3F-4974-8C9B-20A14C998EB1}" type="pres">
      <dgm:prSet presAssocID="{A7D82247-06CF-49B8-8753-553D2125E716}" presName="root2" presStyleCnt="0"/>
      <dgm:spPr/>
    </dgm:pt>
    <dgm:pt modelId="{600771A7-FFC3-4D91-9F1B-6B41ABFFE0ED}" type="pres">
      <dgm:prSet presAssocID="{A7D82247-06CF-49B8-8753-553D2125E716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DFB61-68C9-47AD-AC7F-447E55675DD6}" type="pres">
      <dgm:prSet presAssocID="{A7D82247-06CF-49B8-8753-553D2125E716}" presName="level3hierChild" presStyleCnt="0"/>
      <dgm:spPr/>
    </dgm:pt>
    <dgm:pt modelId="{1C80EA16-3800-4509-817B-FF6EC479496B}" type="pres">
      <dgm:prSet presAssocID="{49B0DE15-32A4-432E-80B5-18B032DC7936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E98E4AA9-9DCF-4117-9D53-298F59C0FFF4}" type="pres">
      <dgm:prSet presAssocID="{49B0DE15-32A4-432E-80B5-18B032DC7936}" presName="connTx" presStyleLbl="parChTrans1D3" presStyleIdx="4" presStyleCnt="5"/>
      <dgm:spPr/>
      <dgm:t>
        <a:bodyPr/>
        <a:lstStyle/>
        <a:p>
          <a:endParaRPr lang="ru-RU"/>
        </a:p>
      </dgm:t>
    </dgm:pt>
    <dgm:pt modelId="{8BDA082E-7191-4115-AFA2-86053E2D46E1}" type="pres">
      <dgm:prSet presAssocID="{89941309-8030-4E9A-8F1A-4302C0F3C88D}" presName="root2" presStyleCnt="0"/>
      <dgm:spPr/>
    </dgm:pt>
    <dgm:pt modelId="{73D3A334-DF41-4C4F-A915-9695DC7C4FEF}" type="pres">
      <dgm:prSet presAssocID="{89941309-8030-4E9A-8F1A-4302C0F3C88D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D31830-CE9D-4000-B327-6A8132E9AA46}" type="pres">
      <dgm:prSet presAssocID="{89941309-8030-4E9A-8F1A-4302C0F3C88D}" presName="level3hierChild" presStyleCnt="0"/>
      <dgm:spPr/>
    </dgm:pt>
  </dgm:ptLst>
  <dgm:cxnLst>
    <dgm:cxn modelId="{352417F9-1DE5-44C8-99F7-1EF903FD4DEE}" srcId="{4DE89197-8870-40EB-A642-8FBE98030A94}" destId="{12ED211D-9822-432A-A292-1691C9833B33}" srcOrd="0" destOrd="0" parTransId="{1263E956-CB80-46D3-A704-D388248E2B86}" sibTransId="{8CFDEE2E-8F27-41DD-90F8-D853141440D1}"/>
    <dgm:cxn modelId="{69E8694A-D850-4C74-8E97-0D7D7AC2FE7A}" type="presOf" srcId="{C2B0A835-1E0A-4698-8FEA-867609631923}" destId="{21BB861D-4702-40DD-9123-FD3083E97B76}" srcOrd="0" destOrd="0" presId="urn:microsoft.com/office/officeart/2005/8/layout/hierarchy2"/>
    <dgm:cxn modelId="{EB5139ED-2B59-4B69-AA00-31EE18E0AC54}" srcId="{26792D66-766D-46AD-B3D8-9451C8D3A645}" destId="{46AA8EF1-DD4C-4AA3-9E88-AA823960DD0D}" srcOrd="2" destOrd="0" parTransId="{C2B0A835-1E0A-4698-8FEA-867609631923}" sibTransId="{48AA16F4-508F-494B-951A-F9C3018EC648}"/>
    <dgm:cxn modelId="{139D37FA-F6D0-4648-8EF0-457114ED02DD}" type="presOf" srcId="{48B624B6-1C14-416B-8329-43A3D3DA9C54}" destId="{0C8F0682-52FF-482D-B0AE-A7C26FC15F82}" srcOrd="0" destOrd="0" presId="urn:microsoft.com/office/officeart/2005/8/layout/hierarchy2"/>
    <dgm:cxn modelId="{6A734643-72E7-40F7-99F2-64FB36316B77}" type="presOf" srcId="{DE2838C3-2F31-48B4-8A0C-DE346B43B1CC}" destId="{C8DD764D-B03D-464F-99F9-B60D22060C3E}" srcOrd="1" destOrd="0" presId="urn:microsoft.com/office/officeart/2005/8/layout/hierarchy2"/>
    <dgm:cxn modelId="{4FC54EB9-35DA-478D-B62F-1B618C2CDFB8}" type="presOf" srcId="{3DBCB770-0D47-4221-BDD1-56209410ADEC}" destId="{FDA21B72-AD05-49A7-9B53-0BF755A39B90}" srcOrd="0" destOrd="0" presId="urn:microsoft.com/office/officeart/2005/8/layout/hierarchy2"/>
    <dgm:cxn modelId="{2584C5B5-F9D7-4A59-A271-59581884CF7E}" type="presOf" srcId="{1263E956-CB80-46D3-A704-D388248E2B86}" destId="{408B9898-83E8-45AB-BA3D-C98DA4ED84F7}" srcOrd="1" destOrd="0" presId="urn:microsoft.com/office/officeart/2005/8/layout/hierarchy2"/>
    <dgm:cxn modelId="{4ADBB895-DD8A-4C3A-B959-CB6BA7985371}" type="presOf" srcId="{49B0DE15-32A4-432E-80B5-18B032DC7936}" destId="{E98E4AA9-9DCF-4117-9D53-298F59C0FFF4}" srcOrd="1" destOrd="0" presId="urn:microsoft.com/office/officeart/2005/8/layout/hierarchy2"/>
    <dgm:cxn modelId="{6BF75297-C9AB-4C71-BC70-F38D8663A9AA}" type="presOf" srcId="{A7D82247-06CF-49B8-8753-553D2125E716}" destId="{600771A7-FFC3-4D91-9F1B-6B41ABFFE0ED}" srcOrd="0" destOrd="0" presId="urn:microsoft.com/office/officeart/2005/8/layout/hierarchy2"/>
    <dgm:cxn modelId="{A98F965E-0CC9-4D30-8FD5-4589CAF70CA3}" type="presOf" srcId="{A7244F19-15A9-425B-86FE-087685504432}" destId="{83C942AE-FCE4-4C9F-AA14-4B9C229A46CD}" srcOrd="1" destOrd="0" presId="urn:microsoft.com/office/officeart/2005/8/layout/hierarchy2"/>
    <dgm:cxn modelId="{144FCC9A-03CB-4890-BF50-5C9360D19006}" type="presOf" srcId="{B22F6502-65B0-4500-9340-83B2F640412B}" destId="{44DE591F-2AAB-416F-BA3E-7E5F86DC421A}" srcOrd="1" destOrd="0" presId="urn:microsoft.com/office/officeart/2005/8/layout/hierarchy2"/>
    <dgm:cxn modelId="{90AD0E14-0B16-42B5-A4EF-82ED72DA2D1C}" type="presOf" srcId="{89941309-8030-4E9A-8F1A-4302C0F3C88D}" destId="{73D3A334-DF41-4C4F-A915-9695DC7C4FEF}" srcOrd="0" destOrd="0" presId="urn:microsoft.com/office/officeart/2005/8/layout/hierarchy2"/>
    <dgm:cxn modelId="{3BD5222C-7A63-4D64-B758-8C2958DB5D33}" type="presOf" srcId="{49B0DE15-32A4-432E-80B5-18B032DC7936}" destId="{1C80EA16-3800-4509-817B-FF6EC479496B}" srcOrd="0" destOrd="0" presId="urn:microsoft.com/office/officeart/2005/8/layout/hierarchy2"/>
    <dgm:cxn modelId="{36C53E49-5F61-451E-A64D-F02342E887D0}" type="presOf" srcId="{26792D66-766D-46AD-B3D8-9451C8D3A645}" destId="{5614483C-4FD1-47E0-AEFF-ABCF51A21009}" srcOrd="0" destOrd="0" presId="urn:microsoft.com/office/officeart/2005/8/layout/hierarchy2"/>
    <dgm:cxn modelId="{0B777E9D-FE6F-4590-812C-D0C6153678C1}" type="presOf" srcId="{DE2838C3-2F31-48B4-8A0C-DE346B43B1CC}" destId="{4E4739A1-323E-4678-A1BF-881BE658B025}" srcOrd="0" destOrd="0" presId="urn:microsoft.com/office/officeart/2005/8/layout/hierarchy2"/>
    <dgm:cxn modelId="{D51B7A88-25AA-4756-A021-FAD90F6974E2}" srcId="{47ABE873-64C6-4AF7-9E5F-DDD9BCF35681}" destId="{30F07942-D12F-4108-9B1F-006CB2C51411}" srcOrd="0" destOrd="0" parTransId="{B22F6502-65B0-4500-9340-83B2F640412B}" sibTransId="{82D10691-2D02-41C3-8FD5-77B57D2CB3D4}"/>
    <dgm:cxn modelId="{4096050C-D6E9-44D6-BD26-5E373F10B6F3}" type="presOf" srcId="{A7244F19-15A9-425B-86FE-087685504432}" destId="{926012B9-B125-4DA6-960D-70C9187E9949}" srcOrd="0" destOrd="0" presId="urn:microsoft.com/office/officeart/2005/8/layout/hierarchy2"/>
    <dgm:cxn modelId="{7B116D37-BF4E-480D-A207-D222CEE057F1}" type="presOf" srcId="{EABA7C36-535A-4B3C-8740-8021E80F76C6}" destId="{957D0511-912B-4DF7-831D-C34D1BB6315F}" srcOrd="0" destOrd="0" presId="urn:microsoft.com/office/officeart/2005/8/layout/hierarchy2"/>
    <dgm:cxn modelId="{2EBDA581-187C-4D88-97D4-306A52692067}" type="presOf" srcId="{CDEAF51A-330E-470C-A8DB-BD01913309E7}" destId="{51A46AC8-0378-4E23-83C2-18A887928396}" srcOrd="0" destOrd="0" presId="urn:microsoft.com/office/officeart/2005/8/layout/hierarchy2"/>
    <dgm:cxn modelId="{D87AE0E0-C47E-4663-BD00-16802FDD5BD5}" type="presOf" srcId="{B22F6502-65B0-4500-9340-83B2F640412B}" destId="{FAC8CB77-9F49-4296-99E9-E744F5100345}" srcOrd="0" destOrd="0" presId="urn:microsoft.com/office/officeart/2005/8/layout/hierarchy2"/>
    <dgm:cxn modelId="{6B9A96D2-6E42-4BDB-91DE-B57613B03B2A}" type="presOf" srcId="{4DE89197-8870-40EB-A642-8FBE98030A94}" destId="{8D3AB3B4-BAD2-4844-A8AA-5FE5AF4133EB}" srcOrd="0" destOrd="0" presId="urn:microsoft.com/office/officeart/2005/8/layout/hierarchy2"/>
    <dgm:cxn modelId="{B466ECBC-B99E-4A47-9C65-D18B09CBCF81}" type="presOf" srcId="{F631898A-7FFF-4E1F-B48E-D9F2C1620EE9}" destId="{B76F70BA-3333-4696-8CDF-B11D145A2AC9}" srcOrd="0" destOrd="0" presId="urn:microsoft.com/office/officeart/2005/8/layout/hierarchy2"/>
    <dgm:cxn modelId="{AAC00432-EDDA-4062-A7B6-8201CF0D826B}" type="presOf" srcId="{AFDA5778-9AF4-4891-884C-E7A547796636}" destId="{BB07A9BB-5AD3-47CF-81F1-0E171A81A52D}" srcOrd="0" destOrd="0" presId="urn:microsoft.com/office/officeart/2005/8/layout/hierarchy2"/>
    <dgm:cxn modelId="{79083E08-4DA6-4126-B1C6-A43857475E38}" type="presOf" srcId="{C2B0A835-1E0A-4698-8FEA-867609631923}" destId="{AE8E2ACE-1948-4224-8148-352D2F3C5724}" srcOrd="1" destOrd="0" presId="urn:microsoft.com/office/officeart/2005/8/layout/hierarchy2"/>
    <dgm:cxn modelId="{A1D91060-B917-49BD-A909-72C7BFA41E00}" srcId="{CDEAF51A-330E-470C-A8DB-BD01913309E7}" destId="{26792D66-766D-46AD-B3D8-9451C8D3A645}" srcOrd="0" destOrd="0" parTransId="{E7F77ACB-B5AA-43A2-B5A5-B6BE58AD628C}" sibTransId="{E2EE774A-9BF9-4D21-94D0-F0C810C4C868}"/>
    <dgm:cxn modelId="{D3FA2C8F-4CA3-42A7-8583-6EB70A72619F}" type="presOf" srcId="{C9E8597C-F117-4B9B-AF85-3FEAC2CBE477}" destId="{0F9FAF69-50C6-45E1-928A-0E57FF97A360}" srcOrd="1" destOrd="0" presId="urn:microsoft.com/office/officeart/2005/8/layout/hierarchy2"/>
    <dgm:cxn modelId="{7A529ED4-0524-4FC1-84F6-0432012AFB73}" type="presOf" srcId="{48B624B6-1C14-416B-8329-43A3D3DA9C54}" destId="{BDC83CEA-A3E4-419C-87D3-A69E4915A3F7}" srcOrd="1" destOrd="0" presId="urn:microsoft.com/office/officeart/2005/8/layout/hierarchy2"/>
    <dgm:cxn modelId="{3F44433A-D509-488D-A29D-7629BEC01397}" type="presOf" srcId="{CEF371FB-0680-4639-86BC-7735548EC806}" destId="{769DB7F7-78F3-44C4-980B-F07F55CA6D43}" srcOrd="0" destOrd="0" presId="urn:microsoft.com/office/officeart/2005/8/layout/hierarchy2"/>
    <dgm:cxn modelId="{FF1F5733-2BC7-4E3A-AE20-808255716733}" type="presOf" srcId="{30F07942-D12F-4108-9B1F-006CB2C51411}" destId="{5030358A-28F7-43DC-BC8B-6DD5C1748BCA}" srcOrd="0" destOrd="0" presId="urn:microsoft.com/office/officeart/2005/8/layout/hierarchy2"/>
    <dgm:cxn modelId="{29372072-F60C-46A8-9B77-3A673E2A585C}" type="presOf" srcId="{1263E956-CB80-46D3-A704-D388248E2B86}" destId="{63D44F6B-65CE-4078-B591-A3E389C29C08}" srcOrd="0" destOrd="0" presId="urn:microsoft.com/office/officeart/2005/8/layout/hierarchy2"/>
    <dgm:cxn modelId="{F8E5A6C1-0B9B-490B-A6EB-7ED1D575B074}" srcId="{26792D66-766D-46AD-B3D8-9451C8D3A645}" destId="{A7D82247-06CF-49B8-8753-553D2125E716}" srcOrd="4" destOrd="0" parTransId="{EABA7C36-535A-4B3C-8740-8021E80F76C6}" sibTransId="{E1F07D49-8006-428C-9150-F6067979AF84}"/>
    <dgm:cxn modelId="{792DFD32-6772-4210-9AA1-94E8CC368A4C}" type="presOf" srcId="{3DBCB770-0D47-4221-BDD1-56209410ADEC}" destId="{D4BABAA3-4898-4FE4-8EF0-FF680EC855BB}" srcOrd="1" destOrd="0" presId="urn:microsoft.com/office/officeart/2005/8/layout/hierarchy2"/>
    <dgm:cxn modelId="{F0063409-1E9A-4FB4-AD23-A75EC3251A8B}" srcId="{26792D66-766D-46AD-B3D8-9451C8D3A645}" destId="{47ABE873-64C6-4AF7-9E5F-DDD9BCF35681}" srcOrd="1" destOrd="0" parTransId="{3DBCB770-0D47-4221-BDD1-56209410ADEC}" sibTransId="{9138CC5C-A059-4229-ACD5-0F3DD0893F91}"/>
    <dgm:cxn modelId="{19C05005-13B6-4158-A024-B538F0973D46}" type="presOf" srcId="{EABA7C36-535A-4B3C-8740-8021E80F76C6}" destId="{D4EBB82A-06B8-4045-963C-4A85C81F537E}" srcOrd="1" destOrd="0" presId="urn:microsoft.com/office/officeart/2005/8/layout/hierarchy2"/>
    <dgm:cxn modelId="{CD0DEE01-2964-4289-AB5E-A8D8C4E2E0C0}" srcId="{26792D66-766D-46AD-B3D8-9451C8D3A645}" destId="{AFDA5778-9AF4-4891-884C-E7A547796636}" srcOrd="3" destOrd="0" parTransId="{C9E8597C-F117-4B9B-AF85-3FEAC2CBE477}" sibTransId="{98D252E2-3C2C-4645-BDBF-E0157DB69EB1}"/>
    <dgm:cxn modelId="{0F629082-DB3A-4570-9297-A278A001DC76}" srcId="{26792D66-766D-46AD-B3D8-9451C8D3A645}" destId="{4DE89197-8870-40EB-A642-8FBE98030A94}" srcOrd="0" destOrd="0" parTransId="{DE2838C3-2F31-48B4-8A0C-DE346B43B1CC}" sibTransId="{36F9D64E-6900-46AC-B69E-7A5F7E7457CA}"/>
    <dgm:cxn modelId="{7DA769FB-8969-4C69-A2EF-5697E3DF0A4E}" type="presOf" srcId="{47ABE873-64C6-4AF7-9E5F-DDD9BCF35681}" destId="{C3F896F7-81F5-4452-AFF0-AF2C595985A5}" srcOrd="0" destOrd="0" presId="urn:microsoft.com/office/officeart/2005/8/layout/hierarchy2"/>
    <dgm:cxn modelId="{4DDD9231-B0E9-47CB-A936-D48B09CD4D10}" srcId="{AFDA5778-9AF4-4891-884C-E7A547796636}" destId="{CEF371FB-0680-4639-86BC-7735548EC806}" srcOrd="0" destOrd="0" parTransId="{A7244F19-15A9-425B-86FE-087685504432}" sibTransId="{EE1A893D-FCB4-452E-B69B-D25B47EC897C}"/>
    <dgm:cxn modelId="{35644A31-3ADE-4CEC-BD12-06D846150DB7}" type="presOf" srcId="{C9E8597C-F117-4B9B-AF85-3FEAC2CBE477}" destId="{CC399BA9-8938-4906-915F-A4378AB016BE}" srcOrd="0" destOrd="0" presId="urn:microsoft.com/office/officeart/2005/8/layout/hierarchy2"/>
    <dgm:cxn modelId="{5ED65E23-08BC-46AB-BB3A-DD71CA04648C}" srcId="{46AA8EF1-DD4C-4AA3-9E88-AA823960DD0D}" destId="{F631898A-7FFF-4E1F-B48E-D9F2C1620EE9}" srcOrd="0" destOrd="0" parTransId="{48B624B6-1C14-416B-8329-43A3D3DA9C54}" sibTransId="{05B70749-24EE-4664-827E-85B56FC71614}"/>
    <dgm:cxn modelId="{BEE6356F-14C6-40E2-AA36-27595D28737B}" srcId="{A7D82247-06CF-49B8-8753-553D2125E716}" destId="{89941309-8030-4E9A-8F1A-4302C0F3C88D}" srcOrd="0" destOrd="0" parTransId="{49B0DE15-32A4-432E-80B5-18B032DC7936}" sibTransId="{F4ABCEF6-8013-4DCB-8480-BEF98443DBE7}"/>
    <dgm:cxn modelId="{0273B832-4282-4B8B-B047-351B58BFFA42}" type="presOf" srcId="{12ED211D-9822-432A-A292-1691C9833B33}" destId="{1CC01DCA-6353-48A9-8677-BCC0FF14E06D}" srcOrd="0" destOrd="0" presId="urn:microsoft.com/office/officeart/2005/8/layout/hierarchy2"/>
    <dgm:cxn modelId="{F45F2D6E-8733-4616-A8B1-4F6D89C4FD30}" type="presOf" srcId="{46AA8EF1-DD4C-4AA3-9E88-AA823960DD0D}" destId="{305FB871-C7F9-4A88-A0ED-769613549582}" srcOrd="0" destOrd="0" presId="urn:microsoft.com/office/officeart/2005/8/layout/hierarchy2"/>
    <dgm:cxn modelId="{1ACE8C35-FA43-4DDE-9628-EA367B208D54}" type="presParOf" srcId="{51A46AC8-0378-4E23-83C2-18A887928396}" destId="{E2F9965D-DF35-49C0-9AF6-39E06ED180FE}" srcOrd="0" destOrd="0" presId="urn:microsoft.com/office/officeart/2005/8/layout/hierarchy2"/>
    <dgm:cxn modelId="{968EB4D6-AEF8-405D-9816-92414C211710}" type="presParOf" srcId="{E2F9965D-DF35-49C0-9AF6-39E06ED180FE}" destId="{5614483C-4FD1-47E0-AEFF-ABCF51A21009}" srcOrd="0" destOrd="0" presId="urn:microsoft.com/office/officeart/2005/8/layout/hierarchy2"/>
    <dgm:cxn modelId="{58F9ADB2-2E45-4B68-A1A5-CD2B6C7A0568}" type="presParOf" srcId="{E2F9965D-DF35-49C0-9AF6-39E06ED180FE}" destId="{5D9B0631-EF19-4889-BCC5-D076DE2DCB92}" srcOrd="1" destOrd="0" presId="urn:microsoft.com/office/officeart/2005/8/layout/hierarchy2"/>
    <dgm:cxn modelId="{E034E2E2-E75E-4B2E-92DB-EB4A037638B1}" type="presParOf" srcId="{5D9B0631-EF19-4889-BCC5-D076DE2DCB92}" destId="{4E4739A1-323E-4678-A1BF-881BE658B025}" srcOrd="0" destOrd="0" presId="urn:microsoft.com/office/officeart/2005/8/layout/hierarchy2"/>
    <dgm:cxn modelId="{2AA45C78-FF5D-451C-9727-05874974F88F}" type="presParOf" srcId="{4E4739A1-323E-4678-A1BF-881BE658B025}" destId="{C8DD764D-B03D-464F-99F9-B60D22060C3E}" srcOrd="0" destOrd="0" presId="urn:microsoft.com/office/officeart/2005/8/layout/hierarchy2"/>
    <dgm:cxn modelId="{06942917-4A6E-4C3F-8701-F1C3349A35AE}" type="presParOf" srcId="{5D9B0631-EF19-4889-BCC5-D076DE2DCB92}" destId="{3E67018C-E205-4F08-A914-5B4C5AAD8B19}" srcOrd="1" destOrd="0" presId="urn:microsoft.com/office/officeart/2005/8/layout/hierarchy2"/>
    <dgm:cxn modelId="{F51877A8-4BAD-451B-98B1-E532848317C3}" type="presParOf" srcId="{3E67018C-E205-4F08-A914-5B4C5AAD8B19}" destId="{8D3AB3B4-BAD2-4844-A8AA-5FE5AF4133EB}" srcOrd="0" destOrd="0" presId="urn:microsoft.com/office/officeart/2005/8/layout/hierarchy2"/>
    <dgm:cxn modelId="{DD5CFE2B-790F-433E-990B-3F655C40F631}" type="presParOf" srcId="{3E67018C-E205-4F08-A914-5B4C5AAD8B19}" destId="{B3E8852D-84C0-424C-8CDD-3894926E7A38}" srcOrd="1" destOrd="0" presId="urn:microsoft.com/office/officeart/2005/8/layout/hierarchy2"/>
    <dgm:cxn modelId="{C39CA155-0A0F-469C-8CAB-054200124369}" type="presParOf" srcId="{B3E8852D-84C0-424C-8CDD-3894926E7A38}" destId="{63D44F6B-65CE-4078-B591-A3E389C29C08}" srcOrd="0" destOrd="0" presId="urn:microsoft.com/office/officeart/2005/8/layout/hierarchy2"/>
    <dgm:cxn modelId="{0F8625BD-25FD-4FAD-9B93-D1CD7DB6F209}" type="presParOf" srcId="{63D44F6B-65CE-4078-B591-A3E389C29C08}" destId="{408B9898-83E8-45AB-BA3D-C98DA4ED84F7}" srcOrd="0" destOrd="0" presId="urn:microsoft.com/office/officeart/2005/8/layout/hierarchy2"/>
    <dgm:cxn modelId="{FC895BFD-EE91-4C11-B2C2-11DC8925BDF0}" type="presParOf" srcId="{B3E8852D-84C0-424C-8CDD-3894926E7A38}" destId="{AD850F56-44D6-451C-97AD-5D7EC61DCB12}" srcOrd="1" destOrd="0" presId="urn:microsoft.com/office/officeart/2005/8/layout/hierarchy2"/>
    <dgm:cxn modelId="{AA5F99A0-EC88-4D9B-806A-E2447B644D75}" type="presParOf" srcId="{AD850F56-44D6-451C-97AD-5D7EC61DCB12}" destId="{1CC01DCA-6353-48A9-8677-BCC0FF14E06D}" srcOrd="0" destOrd="0" presId="urn:microsoft.com/office/officeart/2005/8/layout/hierarchy2"/>
    <dgm:cxn modelId="{E5328E9F-AC41-4927-A277-622AE9584F14}" type="presParOf" srcId="{AD850F56-44D6-451C-97AD-5D7EC61DCB12}" destId="{A7766FFE-30CB-48DD-852B-20ACA859F174}" srcOrd="1" destOrd="0" presId="urn:microsoft.com/office/officeart/2005/8/layout/hierarchy2"/>
    <dgm:cxn modelId="{8C5CCFDD-D7E6-4524-B752-F70389E122B0}" type="presParOf" srcId="{5D9B0631-EF19-4889-BCC5-D076DE2DCB92}" destId="{FDA21B72-AD05-49A7-9B53-0BF755A39B90}" srcOrd="2" destOrd="0" presId="urn:microsoft.com/office/officeart/2005/8/layout/hierarchy2"/>
    <dgm:cxn modelId="{096F8352-5356-47CC-BA93-1BA23D74CAE8}" type="presParOf" srcId="{FDA21B72-AD05-49A7-9B53-0BF755A39B90}" destId="{D4BABAA3-4898-4FE4-8EF0-FF680EC855BB}" srcOrd="0" destOrd="0" presId="urn:microsoft.com/office/officeart/2005/8/layout/hierarchy2"/>
    <dgm:cxn modelId="{8024C541-B1D7-467F-A468-01BB2AC8CF08}" type="presParOf" srcId="{5D9B0631-EF19-4889-BCC5-D076DE2DCB92}" destId="{1F9BC732-996D-4038-B0AE-1BAB8D38F781}" srcOrd="3" destOrd="0" presId="urn:microsoft.com/office/officeart/2005/8/layout/hierarchy2"/>
    <dgm:cxn modelId="{9F03C8DD-46F7-42EB-B75C-B6FF3E096EF1}" type="presParOf" srcId="{1F9BC732-996D-4038-B0AE-1BAB8D38F781}" destId="{C3F896F7-81F5-4452-AFF0-AF2C595985A5}" srcOrd="0" destOrd="0" presId="urn:microsoft.com/office/officeart/2005/8/layout/hierarchy2"/>
    <dgm:cxn modelId="{5BF39AD5-4DBD-4C36-9499-7222A6018FA3}" type="presParOf" srcId="{1F9BC732-996D-4038-B0AE-1BAB8D38F781}" destId="{4DC6C0C3-D391-4E76-BC47-35C37FBC7A49}" srcOrd="1" destOrd="0" presId="urn:microsoft.com/office/officeart/2005/8/layout/hierarchy2"/>
    <dgm:cxn modelId="{4A6AD3BC-28A4-410F-BAA6-0C091365EFCB}" type="presParOf" srcId="{4DC6C0C3-D391-4E76-BC47-35C37FBC7A49}" destId="{FAC8CB77-9F49-4296-99E9-E744F5100345}" srcOrd="0" destOrd="0" presId="urn:microsoft.com/office/officeart/2005/8/layout/hierarchy2"/>
    <dgm:cxn modelId="{92C2B4DD-D8FF-49D1-9351-ED77C8499CE5}" type="presParOf" srcId="{FAC8CB77-9F49-4296-99E9-E744F5100345}" destId="{44DE591F-2AAB-416F-BA3E-7E5F86DC421A}" srcOrd="0" destOrd="0" presId="urn:microsoft.com/office/officeart/2005/8/layout/hierarchy2"/>
    <dgm:cxn modelId="{3E229626-4B9E-4FB5-8708-1ABDDDE61900}" type="presParOf" srcId="{4DC6C0C3-D391-4E76-BC47-35C37FBC7A49}" destId="{439A1CBB-FFA0-49E0-BA36-5BA9D8017A34}" srcOrd="1" destOrd="0" presId="urn:microsoft.com/office/officeart/2005/8/layout/hierarchy2"/>
    <dgm:cxn modelId="{79E7FF3D-E43E-4633-8CD1-66848CBA4284}" type="presParOf" srcId="{439A1CBB-FFA0-49E0-BA36-5BA9D8017A34}" destId="{5030358A-28F7-43DC-BC8B-6DD5C1748BCA}" srcOrd="0" destOrd="0" presId="urn:microsoft.com/office/officeart/2005/8/layout/hierarchy2"/>
    <dgm:cxn modelId="{C2B3F164-7574-4448-A990-FB05F23D2B7E}" type="presParOf" srcId="{439A1CBB-FFA0-49E0-BA36-5BA9D8017A34}" destId="{CA391965-4126-402A-B100-F125D8875A16}" srcOrd="1" destOrd="0" presId="urn:microsoft.com/office/officeart/2005/8/layout/hierarchy2"/>
    <dgm:cxn modelId="{A7AC80F5-4A41-4F51-8A3C-DD36416034B0}" type="presParOf" srcId="{5D9B0631-EF19-4889-BCC5-D076DE2DCB92}" destId="{21BB861D-4702-40DD-9123-FD3083E97B76}" srcOrd="4" destOrd="0" presId="urn:microsoft.com/office/officeart/2005/8/layout/hierarchy2"/>
    <dgm:cxn modelId="{7AF38D85-683A-4FEA-8F42-E14EEA40E0EC}" type="presParOf" srcId="{21BB861D-4702-40DD-9123-FD3083E97B76}" destId="{AE8E2ACE-1948-4224-8148-352D2F3C5724}" srcOrd="0" destOrd="0" presId="urn:microsoft.com/office/officeart/2005/8/layout/hierarchy2"/>
    <dgm:cxn modelId="{81A3C52C-8F33-4A2F-9466-5ABAF78E7174}" type="presParOf" srcId="{5D9B0631-EF19-4889-BCC5-D076DE2DCB92}" destId="{B14DB842-E338-4308-9D71-F25DF053F99F}" srcOrd="5" destOrd="0" presId="urn:microsoft.com/office/officeart/2005/8/layout/hierarchy2"/>
    <dgm:cxn modelId="{0FCA8EA2-7CE5-459A-9440-280B10E74BBB}" type="presParOf" srcId="{B14DB842-E338-4308-9D71-F25DF053F99F}" destId="{305FB871-C7F9-4A88-A0ED-769613549582}" srcOrd="0" destOrd="0" presId="urn:microsoft.com/office/officeart/2005/8/layout/hierarchy2"/>
    <dgm:cxn modelId="{CC9B0944-721E-489F-B4BB-8D117734BC29}" type="presParOf" srcId="{B14DB842-E338-4308-9D71-F25DF053F99F}" destId="{F9D1F88A-3286-4DE1-9169-D7E6811B5F9C}" srcOrd="1" destOrd="0" presId="urn:microsoft.com/office/officeart/2005/8/layout/hierarchy2"/>
    <dgm:cxn modelId="{C3CD0B70-C053-4335-A8D2-F77B89C83499}" type="presParOf" srcId="{F9D1F88A-3286-4DE1-9169-D7E6811B5F9C}" destId="{0C8F0682-52FF-482D-B0AE-A7C26FC15F82}" srcOrd="0" destOrd="0" presId="urn:microsoft.com/office/officeart/2005/8/layout/hierarchy2"/>
    <dgm:cxn modelId="{D9B0FC1F-77E9-4FC0-BDC2-A1B63762B5CE}" type="presParOf" srcId="{0C8F0682-52FF-482D-B0AE-A7C26FC15F82}" destId="{BDC83CEA-A3E4-419C-87D3-A69E4915A3F7}" srcOrd="0" destOrd="0" presId="urn:microsoft.com/office/officeart/2005/8/layout/hierarchy2"/>
    <dgm:cxn modelId="{222C2687-C287-4F06-83D7-D00378862C4D}" type="presParOf" srcId="{F9D1F88A-3286-4DE1-9169-D7E6811B5F9C}" destId="{09FEC605-2E10-47BC-90DA-0956E093F5D6}" srcOrd="1" destOrd="0" presId="urn:microsoft.com/office/officeart/2005/8/layout/hierarchy2"/>
    <dgm:cxn modelId="{5A300E70-9307-4A13-AE3F-EC97A2EE0BF3}" type="presParOf" srcId="{09FEC605-2E10-47BC-90DA-0956E093F5D6}" destId="{B76F70BA-3333-4696-8CDF-B11D145A2AC9}" srcOrd="0" destOrd="0" presId="urn:microsoft.com/office/officeart/2005/8/layout/hierarchy2"/>
    <dgm:cxn modelId="{1399612E-619F-495A-963A-48CC8430CC51}" type="presParOf" srcId="{09FEC605-2E10-47BC-90DA-0956E093F5D6}" destId="{25B38D57-00D9-4CBC-B8FE-A7E3DCC1FF44}" srcOrd="1" destOrd="0" presId="urn:microsoft.com/office/officeart/2005/8/layout/hierarchy2"/>
    <dgm:cxn modelId="{D08EDE57-B1F3-4BE9-83FE-B7592F5D2014}" type="presParOf" srcId="{5D9B0631-EF19-4889-BCC5-D076DE2DCB92}" destId="{CC399BA9-8938-4906-915F-A4378AB016BE}" srcOrd="6" destOrd="0" presId="urn:microsoft.com/office/officeart/2005/8/layout/hierarchy2"/>
    <dgm:cxn modelId="{D216A02B-792F-4E22-9FC2-20D3F6629ED4}" type="presParOf" srcId="{CC399BA9-8938-4906-915F-A4378AB016BE}" destId="{0F9FAF69-50C6-45E1-928A-0E57FF97A360}" srcOrd="0" destOrd="0" presId="urn:microsoft.com/office/officeart/2005/8/layout/hierarchy2"/>
    <dgm:cxn modelId="{B2DC6F4B-E2CF-4ACC-B9B8-FB63FF534885}" type="presParOf" srcId="{5D9B0631-EF19-4889-BCC5-D076DE2DCB92}" destId="{48CB3C38-0353-4DC1-A5E9-0761174BC16B}" srcOrd="7" destOrd="0" presId="urn:microsoft.com/office/officeart/2005/8/layout/hierarchy2"/>
    <dgm:cxn modelId="{DBE2CFDF-CEDD-4E50-BAC7-F1869EAEF565}" type="presParOf" srcId="{48CB3C38-0353-4DC1-A5E9-0761174BC16B}" destId="{BB07A9BB-5AD3-47CF-81F1-0E171A81A52D}" srcOrd="0" destOrd="0" presId="urn:microsoft.com/office/officeart/2005/8/layout/hierarchy2"/>
    <dgm:cxn modelId="{926332A4-9C42-447B-B116-84E9EB6AC52D}" type="presParOf" srcId="{48CB3C38-0353-4DC1-A5E9-0761174BC16B}" destId="{7D9789A9-2BE4-40C7-A74F-CBC4E64A09DC}" srcOrd="1" destOrd="0" presId="urn:microsoft.com/office/officeart/2005/8/layout/hierarchy2"/>
    <dgm:cxn modelId="{D8F75FA4-9B3D-465D-9167-6E21168B667F}" type="presParOf" srcId="{7D9789A9-2BE4-40C7-A74F-CBC4E64A09DC}" destId="{926012B9-B125-4DA6-960D-70C9187E9949}" srcOrd="0" destOrd="0" presId="urn:microsoft.com/office/officeart/2005/8/layout/hierarchy2"/>
    <dgm:cxn modelId="{629FBFE5-DAA8-41D9-B5E7-422FE209C6C5}" type="presParOf" srcId="{926012B9-B125-4DA6-960D-70C9187E9949}" destId="{83C942AE-FCE4-4C9F-AA14-4B9C229A46CD}" srcOrd="0" destOrd="0" presId="urn:microsoft.com/office/officeart/2005/8/layout/hierarchy2"/>
    <dgm:cxn modelId="{080F17E0-5E96-4A20-A80F-BA50C3C738AC}" type="presParOf" srcId="{7D9789A9-2BE4-40C7-A74F-CBC4E64A09DC}" destId="{65DD260E-6EEB-47E0-9B70-356645DD6978}" srcOrd="1" destOrd="0" presId="urn:microsoft.com/office/officeart/2005/8/layout/hierarchy2"/>
    <dgm:cxn modelId="{E0906E6A-7E15-4AA9-8728-BFDE82B33149}" type="presParOf" srcId="{65DD260E-6EEB-47E0-9B70-356645DD6978}" destId="{769DB7F7-78F3-44C4-980B-F07F55CA6D43}" srcOrd="0" destOrd="0" presId="urn:microsoft.com/office/officeart/2005/8/layout/hierarchy2"/>
    <dgm:cxn modelId="{C2E2B337-7C77-41AF-8AF5-A927DD9D8A29}" type="presParOf" srcId="{65DD260E-6EEB-47E0-9B70-356645DD6978}" destId="{740C83C8-C1EA-4D0F-BD8D-12D7D793EE8D}" srcOrd="1" destOrd="0" presId="urn:microsoft.com/office/officeart/2005/8/layout/hierarchy2"/>
    <dgm:cxn modelId="{F19B13C1-5D9B-4BC9-85D0-EFD9A6670B99}" type="presParOf" srcId="{5D9B0631-EF19-4889-BCC5-D076DE2DCB92}" destId="{957D0511-912B-4DF7-831D-C34D1BB6315F}" srcOrd="8" destOrd="0" presId="urn:microsoft.com/office/officeart/2005/8/layout/hierarchy2"/>
    <dgm:cxn modelId="{02EDA178-BCBF-4D29-AE75-FDFBF2CB1A83}" type="presParOf" srcId="{957D0511-912B-4DF7-831D-C34D1BB6315F}" destId="{D4EBB82A-06B8-4045-963C-4A85C81F537E}" srcOrd="0" destOrd="0" presId="urn:microsoft.com/office/officeart/2005/8/layout/hierarchy2"/>
    <dgm:cxn modelId="{EF0D49E1-F554-4CAF-8F09-7926E4B08D67}" type="presParOf" srcId="{5D9B0631-EF19-4889-BCC5-D076DE2DCB92}" destId="{F51E3C83-1F3F-4974-8C9B-20A14C998EB1}" srcOrd="9" destOrd="0" presId="urn:microsoft.com/office/officeart/2005/8/layout/hierarchy2"/>
    <dgm:cxn modelId="{20355676-27F4-413B-9F5A-C2948E452525}" type="presParOf" srcId="{F51E3C83-1F3F-4974-8C9B-20A14C998EB1}" destId="{600771A7-FFC3-4D91-9F1B-6B41ABFFE0ED}" srcOrd="0" destOrd="0" presId="urn:microsoft.com/office/officeart/2005/8/layout/hierarchy2"/>
    <dgm:cxn modelId="{71DF20F7-88EC-441C-8379-4CCC39A75A08}" type="presParOf" srcId="{F51E3C83-1F3F-4974-8C9B-20A14C998EB1}" destId="{936DFB61-68C9-47AD-AC7F-447E55675DD6}" srcOrd="1" destOrd="0" presId="urn:microsoft.com/office/officeart/2005/8/layout/hierarchy2"/>
    <dgm:cxn modelId="{75A77EF0-021A-49DF-9A3D-753F7A122891}" type="presParOf" srcId="{936DFB61-68C9-47AD-AC7F-447E55675DD6}" destId="{1C80EA16-3800-4509-817B-FF6EC479496B}" srcOrd="0" destOrd="0" presId="urn:microsoft.com/office/officeart/2005/8/layout/hierarchy2"/>
    <dgm:cxn modelId="{A1C4C2DE-8C44-42DC-A528-F46EA16EFED3}" type="presParOf" srcId="{1C80EA16-3800-4509-817B-FF6EC479496B}" destId="{E98E4AA9-9DCF-4117-9D53-298F59C0FFF4}" srcOrd="0" destOrd="0" presId="urn:microsoft.com/office/officeart/2005/8/layout/hierarchy2"/>
    <dgm:cxn modelId="{228135D1-83E9-402C-A91F-87F505CB5CB4}" type="presParOf" srcId="{936DFB61-68C9-47AD-AC7F-447E55675DD6}" destId="{8BDA082E-7191-4115-AFA2-86053E2D46E1}" srcOrd="1" destOrd="0" presId="urn:microsoft.com/office/officeart/2005/8/layout/hierarchy2"/>
    <dgm:cxn modelId="{8563B50A-6B04-4017-B53C-FC347CDCB6D3}" type="presParOf" srcId="{8BDA082E-7191-4115-AFA2-86053E2D46E1}" destId="{73D3A334-DF41-4C4F-A915-9695DC7C4FEF}" srcOrd="0" destOrd="0" presId="urn:microsoft.com/office/officeart/2005/8/layout/hierarchy2"/>
    <dgm:cxn modelId="{E9FB6AE2-6200-4875-9D3D-5B10AC5D50D9}" type="presParOf" srcId="{8BDA082E-7191-4115-AFA2-86053E2D46E1}" destId="{8FD31830-CE9D-4000-B327-6A8132E9AA4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289717-2EC0-4E45-BBD7-A30CB01483E3}" type="doc">
      <dgm:prSet loTypeId="urn:microsoft.com/office/officeart/2005/8/layout/pyramid2" loCatId="list" qsTypeId="urn:microsoft.com/office/officeart/2005/8/quickstyle/simple1#1" qsCatId="simple" csTypeId="urn:microsoft.com/office/officeart/2005/8/colors/accent1_2#1" csCatId="accent1" phldr="1"/>
      <dgm:spPr/>
    </dgm:pt>
    <dgm:pt modelId="{1C6D6DE3-3E20-46C9-9738-F96C4A3D216F}">
      <dgm:prSet phldrT="[Текст]" custT="1"/>
      <dgm:spPr/>
      <dgm:t>
        <a:bodyPr/>
        <a:lstStyle/>
        <a:p>
          <a:r>
            <a:rPr lang="ru-RU" sz="2800" dirty="0" smtClean="0"/>
            <a:t>Передача более точной информации</a:t>
          </a:r>
          <a:endParaRPr lang="ru-RU" sz="2800" dirty="0"/>
        </a:p>
      </dgm:t>
    </dgm:pt>
    <dgm:pt modelId="{693F5320-BEB0-4DE4-9849-CACFC0D7C9FC}" type="parTrans" cxnId="{628D1ED9-829F-4C81-B7F7-D7B3B444190D}">
      <dgm:prSet/>
      <dgm:spPr/>
      <dgm:t>
        <a:bodyPr/>
        <a:lstStyle/>
        <a:p>
          <a:endParaRPr lang="ru-RU"/>
        </a:p>
      </dgm:t>
    </dgm:pt>
    <dgm:pt modelId="{E680BA48-A088-4591-ABA6-BDC53C36C3A5}" type="sibTrans" cxnId="{628D1ED9-829F-4C81-B7F7-D7B3B444190D}">
      <dgm:prSet/>
      <dgm:spPr/>
      <dgm:t>
        <a:bodyPr/>
        <a:lstStyle/>
        <a:p>
          <a:endParaRPr lang="ru-RU"/>
        </a:p>
      </dgm:t>
    </dgm:pt>
    <dgm:pt modelId="{E9979C02-8907-47A2-BE0B-A19A6D891CDC}">
      <dgm:prSet phldrT="[Текст]" custT="1"/>
      <dgm:spPr/>
      <dgm:t>
        <a:bodyPr/>
        <a:lstStyle/>
        <a:p>
          <a:r>
            <a:rPr lang="ru-RU" sz="2800" dirty="0" smtClean="0"/>
            <a:t>Создание художественного образа</a:t>
          </a:r>
          <a:endParaRPr lang="ru-RU" sz="2800" dirty="0"/>
        </a:p>
      </dgm:t>
    </dgm:pt>
    <dgm:pt modelId="{5CB0A961-0FCF-4B56-B8EC-568B4AEB931A}" type="parTrans" cxnId="{B4F57B47-4062-4CE7-97A7-E469B425E6C2}">
      <dgm:prSet/>
      <dgm:spPr/>
      <dgm:t>
        <a:bodyPr/>
        <a:lstStyle/>
        <a:p>
          <a:endParaRPr lang="ru-RU"/>
        </a:p>
      </dgm:t>
    </dgm:pt>
    <dgm:pt modelId="{5DBC947F-480B-4CD2-8842-8E01D6327043}" type="sibTrans" cxnId="{B4F57B47-4062-4CE7-97A7-E469B425E6C2}">
      <dgm:prSet/>
      <dgm:spPr/>
      <dgm:t>
        <a:bodyPr/>
        <a:lstStyle/>
        <a:p>
          <a:endParaRPr lang="ru-RU"/>
        </a:p>
      </dgm:t>
    </dgm:pt>
    <dgm:pt modelId="{82A592C7-5400-4610-81BF-05B52E4E7164}">
      <dgm:prSet phldrT="[Текст]" custT="1"/>
      <dgm:spPr/>
      <dgm:t>
        <a:bodyPr/>
        <a:lstStyle/>
        <a:p>
          <a:r>
            <a:rPr lang="ru-RU" sz="2800" dirty="0" smtClean="0"/>
            <a:t>Обмен информацией по бытовым вопросам</a:t>
          </a:r>
          <a:endParaRPr lang="ru-RU" sz="2800" dirty="0"/>
        </a:p>
      </dgm:t>
    </dgm:pt>
    <dgm:pt modelId="{8C1A49CE-6439-4FF1-8682-4E4B41EC46B4}" type="parTrans" cxnId="{C06430B2-07AE-42DD-A4EE-ED134BDE7AE8}">
      <dgm:prSet/>
      <dgm:spPr/>
      <dgm:t>
        <a:bodyPr/>
        <a:lstStyle/>
        <a:p>
          <a:endParaRPr lang="ru-RU"/>
        </a:p>
      </dgm:t>
    </dgm:pt>
    <dgm:pt modelId="{3C564CFC-3C7D-4E68-BE0B-E55745835942}" type="sibTrans" cxnId="{C06430B2-07AE-42DD-A4EE-ED134BDE7AE8}">
      <dgm:prSet/>
      <dgm:spPr/>
      <dgm:t>
        <a:bodyPr/>
        <a:lstStyle/>
        <a:p>
          <a:endParaRPr lang="ru-RU"/>
        </a:p>
      </dgm:t>
    </dgm:pt>
    <dgm:pt modelId="{C02CB4D8-B6BA-485F-9282-8A3B2403A88E}" type="pres">
      <dgm:prSet presAssocID="{4A289717-2EC0-4E45-BBD7-A30CB01483E3}" presName="compositeShape" presStyleCnt="0">
        <dgm:presLayoutVars>
          <dgm:dir/>
          <dgm:resizeHandles/>
        </dgm:presLayoutVars>
      </dgm:prSet>
      <dgm:spPr/>
    </dgm:pt>
    <dgm:pt modelId="{0D257D52-2F96-4314-9848-7E1CDA14D971}" type="pres">
      <dgm:prSet presAssocID="{4A289717-2EC0-4E45-BBD7-A30CB01483E3}" presName="pyramid" presStyleLbl="node1" presStyleIdx="0" presStyleCnt="1"/>
      <dgm:spPr>
        <a:solidFill>
          <a:schemeClr val="accent1">
            <a:lumMod val="75000"/>
          </a:schemeClr>
        </a:solidFill>
      </dgm:spPr>
    </dgm:pt>
    <dgm:pt modelId="{0858FF1F-B256-4165-9778-B0499029B1D5}" type="pres">
      <dgm:prSet presAssocID="{4A289717-2EC0-4E45-BBD7-A30CB01483E3}" presName="theList" presStyleCnt="0"/>
      <dgm:spPr/>
    </dgm:pt>
    <dgm:pt modelId="{F0BEEC2D-B583-42C0-981D-5FAF83B422BF}" type="pres">
      <dgm:prSet presAssocID="{1C6D6DE3-3E20-46C9-9738-F96C4A3D216F}" presName="aNode" presStyleLbl="fgAcc1" presStyleIdx="0" presStyleCnt="3" custScaleX="165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893D2-06AB-41B9-AB1C-B10896DB9D21}" type="pres">
      <dgm:prSet presAssocID="{1C6D6DE3-3E20-46C9-9738-F96C4A3D216F}" presName="aSpace" presStyleCnt="0"/>
      <dgm:spPr/>
    </dgm:pt>
    <dgm:pt modelId="{B385CFCC-2A8B-4455-A144-5154FBF9DC70}" type="pres">
      <dgm:prSet presAssocID="{E9979C02-8907-47A2-BE0B-A19A6D891CDC}" presName="aNode" presStyleLbl="fgAcc1" presStyleIdx="1" presStyleCnt="3" custScaleX="167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87BFA-CA49-498D-ABE5-F6793160F200}" type="pres">
      <dgm:prSet presAssocID="{E9979C02-8907-47A2-BE0B-A19A6D891CDC}" presName="aSpace" presStyleCnt="0"/>
      <dgm:spPr/>
    </dgm:pt>
    <dgm:pt modelId="{E980BE43-06C2-46B6-B929-7ADF4F14EFB5}" type="pres">
      <dgm:prSet presAssocID="{82A592C7-5400-4610-81BF-05B52E4E7164}" presName="aNode" presStyleLbl="fgAcc1" presStyleIdx="2" presStyleCnt="3" custScaleX="168958" custLinFactNeighborX="161" custLinFactNeighborY="8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CA9D6-A44A-478D-B34D-CE38B418E710}" type="pres">
      <dgm:prSet presAssocID="{82A592C7-5400-4610-81BF-05B52E4E7164}" presName="aSpace" presStyleCnt="0"/>
      <dgm:spPr/>
    </dgm:pt>
  </dgm:ptLst>
  <dgm:cxnLst>
    <dgm:cxn modelId="{B4F57B47-4062-4CE7-97A7-E469B425E6C2}" srcId="{4A289717-2EC0-4E45-BBD7-A30CB01483E3}" destId="{E9979C02-8907-47A2-BE0B-A19A6D891CDC}" srcOrd="1" destOrd="0" parTransId="{5CB0A961-0FCF-4B56-B8EC-568B4AEB931A}" sibTransId="{5DBC947F-480B-4CD2-8842-8E01D6327043}"/>
    <dgm:cxn modelId="{4D8B86D5-DB15-457F-A8ED-9BE1CA087B52}" type="presOf" srcId="{E9979C02-8907-47A2-BE0B-A19A6D891CDC}" destId="{B385CFCC-2A8B-4455-A144-5154FBF9DC70}" srcOrd="0" destOrd="0" presId="urn:microsoft.com/office/officeart/2005/8/layout/pyramid2"/>
    <dgm:cxn modelId="{C06430B2-07AE-42DD-A4EE-ED134BDE7AE8}" srcId="{4A289717-2EC0-4E45-BBD7-A30CB01483E3}" destId="{82A592C7-5400-4610-81BF-05B52E4E7164}" srcOrd="2" destOrd="0" parTransId="{8C1A49CE-6439-4FF1-8682-4E4B41EC46B4}" sibTransId="{3C564CFC-3C7D-4E68-BE0B-E55745835942}"/>
    <dgm:cxn modelId="{628D1ED9-829F-4C81-B7F7-D7B3B444190D}" srcId="{4A289717-2EC0-4E45-BBD7-A30CB01483E3}" destId="{1C6D6DE3-3E20-46C9-9738-F96C4A3D216F}" srcOrd="0" destOrd="0" parTransId="{693F5320-BEB0-4DE4-9849-CACFC0D7C9FC}" sibTransId="{E680BA48-A088-4591-ABA6-BDC53C36C3A5}"/>
    <dgm:cxn modelId="{434551AC-A84E-41C3-A596-5A749378F376}" type="presOf" srcId="{1C6D6DE3-3E20-46C9-9738-F96C4A3D216F}" destId="{F0BEEC2D-B583-42C0-981D-5FAF83B422BF}" srcOrd="0" destOrd="0" presId="urn:microsoft.com/office/officeart/2005/8/layout/pyramid2"/>
    <dgm:cxn modelId="{FE8C667E-8094-4C39-A7B9-1F21549D999A}" type="presOf" srcId="{82A592C7-5400-4610-81BF-05B52E4E7164}" destId="{E980BE43-06C2-46B6-B929-7ADF4F14EFB5}" srcOrd="0" destOrd="0" presId="urn:microsoft.com/office/officeart/2005/8/layout/pyramid2"/>
    <dgm:cxn modelId="{9ECB5868-084B-4F8B-9613-859F13891CC1}" type="presOf" srcId="{4A289717-2EC0-4E45-BBD7-A30CB01483E3}" destId="{C02CB4D8-B6BA-485F-9282-8A3B2403A88E}" srcOrd="0" destOrd="0" presId="urn:microsoft.com/office/officeart/2005/8/layout/pyramid2"/>
    <dgm:cxn modelId="{115A3270-952E-4705-9D48-E707F13A1B23}" type="presParOf" srcId="{C02CB4D8-B6BA-485F-9282-8A3B2403A88E}" destId="{0D257D52-2F96-4314-9848-7E1CDA14D971}" srcOrd="0" destOrd="0" presId="urn:microsoft.com/office/officeart/2005/8/layout/pyramid2"/>
    <dgm:cxn modelId="{DB34B56D-B8BD-48B0-880D-FA6527602BE2}" type="presParOf" srcId="{C02CB4D8-B6BA-485F-9282-8A3B2403A88E}" destId="{0858FF1F-B256-4165-9778-B0499029B1D5}" srcOrd="1" destOrd="0" presId="urn:microsoft.com/office/officeart/2005/8/layout/pyramid2"/>
    <dgm:cxn modelId="{E26A965C-11F2-4926-B893-FD02A2E29005}" type="presParOf" srcId="{0858FF1F-B256-4165-9778-B0499029B1D5}" destId="{F0BEEC2D-B583-42C0-981D-5FAF83B422BF}" srcOrd="0" destOrd="0" presId="urn:microsoft.com/office/officeart/2005/8/layout/pyramid2"/>
    <dgm:cxn modelId="{3E8BF45D-60D7-4F1D-9438-062DF0AD158C}" type="presParOf" srcId="{0858FF1F-B256-4165-9778-B0499029B1D5}" destId="{AF6893D2-06AB-41B9-AB1C-B10896DB9D21}" srcOrd="1" destOrd="0" presId="urn:microsoft.com/office/officeart/2005/8/layout/pyramid2"/>
    <dgm:cxn modelId="{6A3E7D91-F8A0-4E22-A9DF-8C96573DF496}" type="presParOf" srcId="{0858FF1F-B256-4165-9778-B0499029B1D5}" destId="{B385CFCC-2A8B-4455-A144-5154FBF9DC70}" srcOrd="2" destOrd="0" presId="urn:microsoft.com/office/officeart/2005/8/layout/pyramid2"/>
    <dgm:cxn modelId="{7CD124F9-CB49-4519-A394-309404304E4C}" type="presParOf" srcId="{0858FF1F-B256-4165-9778-B0499029B1D5}" destId="{0E587BFA-CA49-498D-ABE5-F6793160F200}" srcOrd="3" destOrd="0" presId="urn:microsoft.com/office/officeart/2005/8/layout/pyramid2"/>
    <dgm:cxn modelId="{9E77D4AA-B351-4E8D-A76D-56819CB8FC37}" type="presParOf" srcId="{0858FF1F-B256-4165-9778-B0499029B1D5}" destId="{E980BE43-06C2-46B6-B929-7ADF4F14EFB5}" srcOrd="4" destOrd="0" presId="urn:microsoft.com/office/officeart/2005/8/layout/pyramid2"/>
    <dgm:cxn modelId="{A5616368-D3F5-4B3F-8AC4-69F988E2C755}" type="presParOf" srcId="{0858FF1F-B256-4165-9778-B0499029B1D5}" destId="{838CA9D6-A44A-478D-B34D-CE38B418E71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14483C-4FD1-47E0-AEFF-ABCF51A21009}">
      <dsp:nvSpPr>
        <dsp:cNvPr id="0" name=""/>
        <dsp:cNvSpPr/>
      </dsp:nvSpPr>
      <dsp:spPr>
        <a:xfrm>
          <a:off x="4477" y="2037756"/>
          <a:ext cx="2713997" cy="21376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50000"/>
                </a:schemeClr>
              </a:solidFill>
            </a:rPr>
            <a:t>Имя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50000"/>
                </a:schemeClr>
              </a:solidFill>
            </a:rPr>
            <a:t>прилагательное</a:t>
          </a:r>
          <a:endParaRPr lang="ru-RU" sz="24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4477" y="2037756"/>
        <a:ext cx="2713997" cy="2137664"/>
      </dsp:txXfrm>
    </dsp:sp>
    <dsp:sp modelId="{4E4739A1-323E-4678-A1BF-881BE658B025}">
      <dsp:nvSpPr>
        <dsp:cNvPr id="0" name=""/>
        <dsp:cNvSpPr/>
      </dsp:nvSpPr>
      <dsp:spPr>
        <a:xfrm rot="17350740">
          <a:off x="1817746" y="1823673"/>
          <a:ext cx="2682818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2682818" y="15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7350740">
        <a:off x="3092084" y="1772561"/>
        <a:ext cx="134140" cy="134140"/>
      </dsp:txXfrm>
    </dsp:sp>
    <dsp:sp modelId="{8D3AB3B4-BAD2-4844-A8AA-5FE5AF4133EB}">
      <dsp:nvSpPr>
        <dsp:cNvPr id="0" name=""/>
        <dsp:cNvSpPr/>
      </dsp:nvSpPr>
      <dsp:spPr>
        <a:xfrm>
          <a:off x="3599835" y="21824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3">
                  <a:lumMod val="50000"/>
                </a:schemeClr>
              </a:solidFill>
            </a:rPr>
            <a:t>Обозначает </a:t>
          </a:r>
          <a:endParaRPr lang="ru-RU" sz="17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599835" y="21824"/>
        <a:ext cx="2203402" cy="1101701"/>
      </dsp:txXfrm>
    </dsp:sp>
    <dsp:sp modelId="{63D44F6B-65CE-4078-B591-A3E389C29C08}">
      <dsp:nvSpPr>
        <dsp:cNvPr id="0" name=""/>
        <dsp:cNvSpPr/>
      </dsp:nvSpPr>
      <dsp:spPr>
        <a:xfrm>
          <a:off x="5803238" y="556716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1885" y="550641"/>
        <a:ext cx="44068" cy="44068"/>
      </dsp:txXfrm>
    </dsp:sp>
    <dsp:sp modelId="{1CC01DCA-6353-48A9-8677-BCC0FF14E06D}">
      <dsp:nvSpPr>
        <dsp:cNvPr id="0" name=""/>
        <dsp:cNvSpPr/>
      </dsp:nvSpPr>
      <dsp:spPr>
        <a:xfrm>
          <a:off x="6684599" y="21824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bg1"/>
              </a:solidFill>
            </a:rPr>
            <a:t>Признак предмета</a:t>
          </a:r>
          <a:endParaRPr lang="ru-RU" sz="1700" b="1" kern="1200" dirty="0">
            <a:solidFill>
              <a:schemeClr val="bg1"/>
            </a:solidFill>
          </a:endParaRPr>
        </a:p>
      </dsp:txBody>
      <dsp:txXfrm>
        <a:off x="6684599" y="21824"/>
        <a:ext cx="2203402" cy="1101701"/>
      </dsp:txXfrm>
    </dsp:sp>
    <dsp:sp modelId="{FDA21B72-AD05-49A7-9B53-0BF755A39B90}">
      <dsp:nvSpPr>
        <dsp:cNvPr id="0" name=""/>
        <dsp:cNvSpPr/>
      </dsp:nvSpPr>
      <dsp:spPr>
        <a:xfrm rot="18289469">
          <a:off x="2387472" y="2457151"/>
          <a:ext cx="1543365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543365" y="15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289469">
        <a:off x="3120571" y="2434526"/>
        <a:ext cx="77168" cy="77168"/>
      </dsp:txXfrm>
    </dsp:sp>
    <dsp:sp modelId="{C3F896F7-81F5-4452-AFF0-AF2C595985A5}">
      <dsp:nvSpPr>
        <dsp:cNvPr id="0" name=""/>
        <dsp:cNvSpPr/>
      </dsp:nvSpPr>
      <dsp:spPr>
        <a:xfrm>
          <a:off x="3599835" y="1288781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700" b="1" kern="1200" dirty="0" smtClean="0">
              <a:solidFill>
                <a:schemeClr val="accent3">
                  <a:lumMod val="50000"/>
                </a:schemeClr>
              </a:solidFill>
            </a:rPr>
            <a:t>Отвечает на вопросы</a:t>
          </a:r>
          <a:endParaRPr lang="ru-RU" sz="17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599835" y="1288781"/>
        <a:ext cx="2203402" cy="1101701"/>
      </dsp:txXfrm>
    </dsp:sp>
    <dsp:sp modelId="{FAC8CB77-9F49-4296-99E9-E744F5100345}">
      <dsp:nvSpPr>
        <dsp:cNvPr id="0" name=""/>
        <dsp:cNvSpPr/>
      </dsp:nvSpPr>
      <dsp:spPr>
        <a:xfrm>
          <a:off x="5803238" y="1823673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1885" y="1817597"/>
        <a:ext cx="44068" cy="44068"/>
      </dsp:txXfrm>
    </dsp:sp>
    <dsp:sp modelId="{5030358A-28F7-43DC-BC8B-6DD5C1748BCA}">
      <dsp:nvSpPr>
        <dsp:cNvPr id="0" name=""/>
        <dsp:cNvSpPr/>
      </dsp:nvSpPr>
      <dsp:spPr>
        <a:xfrm>
          <a:off x="6684599" y="1288781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Какой? Чей?</a:t>
          </a:r>
          <a:endParaRPr lang="ru-RU" sz="1700" kern="1200" dirty="0"/>
        </a:p>
      </dsp:txBody>
      <dsp:txXfrm>
        <a:off x="6684599" y="1288781"/>
        <a:ext cx="2203402" cy="1101701"/>
      </dsp:txXfrm>
    </dsp:sp>
    <dsp:sp modelId="{21BB861D-4702-40DD-9123-FD3083E97B76}">
      <dsp:nvSpPr>
        <dsp:cNvPr id="0" name=""/>
        <dsp:cNvSpPr/>
      </dsp:nvSpPr>
      <dsp:spPr>
        <a:xfrm>
          <a:off x="2718474" y="3090629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37121" y="3084554"/>
        <a:ext cx="44068" cy="44068"/>
      </dsp:txXfrm>
    </dsp:sp>
    <dsp:sp modelId="{305FB871-C7F9-4A88-A0ED-769613549582}">
      <dsp:nvSpPr>
        <dsp:cNvPr id="0" name=""/>
        <dsp:cNvSpPr/>
      </dsp:nvSpPr>
      <dsp:spPr>
        <a:xfrm>
          <a:off x="3599835" y="2555737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3">
                  <a:lumMod val="50000"/>
                </a:schemeClr>
              </a:solidFill>
            </a:rPr>
            <a:t>Постоянные признаки</a:t>
          </a:r>
          <a:endParaRPr lang="ru-RU" sz="17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599835" y="2555737"/>
        <a:ext cx="2203402" cy="1101701"/>
      </dsp:txXfrm>
    </dsp:sp>
    <dsp:sp modelId="{0C8F0682-52FF-482D-B0AE-A7C26FC15F82}">
      <dsp:nvSpPr>
        <dsp:cNvPr id="0" name=""/>
        <dsp:cNvSpPr/>
      </dsp:nvSpPr>
      <dsp:spPr>
        <a:xfrm>
          <a:off x="5803238" y="3090629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1885" y="3084554"/>
        <a:ext cx="44068" cy="44068"/>
      </dsp:txXfrm>
    </dsp:sp>
    <dsp:sp modelId="{B76F70BA-3333-4696-8CDF-B11D145A2AC9}">
      <dsp:nvSpPr>
        <dsp:cNvPr id="0" name=""/>
        <dsp:cNvSpPr/>
      </dsp:nvSpPr>
      <dsp:spPr>
        <a:xfrm>
          <a:off x="6684599" y="2555737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Качественное, относительное, притяжательное</a:t>
          </a:r>
          <a:endParaRPr lang="ru-RU" sz="1700" kern="1200" dirty="0"/>
        </a:p>
      </dsp:txBody>
      <dsp:txXfrm>
        <a:off x="6684599" y="2555737"/>
        <a:ext cx="2203402" cy="1101701"/>
      </dsp:txXfrm>
    </dsp:sp>
    <dsp:sp modelId="{CC399BA9-8938-4906-915F-A4378AB016BE}">
      <dsp:nvSpPr>
        <dsp:cNvPr id="0" name=""/>
        <dsp:cNvSpPr/>
      </dsp:nvSpPr>
      <dsp:spPr>
        <a:xfrm rot="3310531">
          <a:off x="2387472" y="3724108"/>
          <a:ext cx="1543365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543365" y="15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10531">
        <a:off x="3120571" y="3701482"/>
        <a:ext cx="77168" cy="77168"/>
      </dsp:txXfrm>
    </dsp:sp>
    <dsp:sp modelId="{BB07A9BB-5AD3-47CF-81F1-0E171A81A52D}">
      <dsp:nvSpPr>
        <dsp:cNvPr id="0" name=""/>
        <dsp:cNvSpPr/>
      </dsp:nvSpPr>
      <dsp:spPr>
        <a:xfrm>
          <a:off x="3599835" y="3822694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3">
                  <a:lumMod val="50000"/>
                </a:schemeClr>
              </a:solidFill>
            </a:rPr>
            <a:t>Непостоянные признаки</a:t>
          </a:r>
          <a:endParaRPr lang="ru-RU" sz="17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599835" y="3822694"/>
        <a:ext cx="2203402" cy="1101701"/>
      </dsp:txXfrm>
    </dsp:sp>
    <dsp:sp modelId="{926012B9-B125-4DA6-960D-70C9187E9949}">
      <dsp:nvSpPr>
        <dsp:cNvPr id="0" name=""/>
        <dsp:cNvSpPr/>
      </dsp:nvSpPr>
      <dsp:spPr>
        <a:xfrm>
          <a:off x="5803238" y="4357586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1885" y="4351510"/>
        <a:ext cx="44068" cy="44068"/>
      </dsp:txXfrm>
    </dsp:sp>
    <dsp:sp modelId="{769DB7F7-78F3-44C4-980B-F07F55CA6D43}">
      <dsp:nvSpPr>
        <dsp:cNvPr id="0" name=""/>
        <dsp:cNvSpPr/>
      </dsp:nvSpPr>
      <dsp:spPr>
        <a:xfrm>
          <a:off x="6684599" y="3822694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Степень сравнения, полное или краткое, падеж, число, род.</a:t>
          </a:r>
          <a:endParaRPr lang="ru-RU" sz="1700" kern="1200" dirty="0"/>
        </a:p>
      </dsp:txBody>
      <dsp:txXfrm>
        <a:off x="6684599" y="3822694"/>
        <a:ext cx="2203402" cy="1101701"/>
      </dsp:txXfrm>
    </dsp:sp>
    <dsp:sp modelId="{957D0511-912B-4DF7-831D-C34D1BB6315F}">
      <dsp:nvSpPr>
        <dsp:cNvPr id="0" name=""/>
        <dsp:cNvSpPr/>
      </dsp:nvSpPr>
      <dsp:spPr>
        <a:xfrm rot="4249260">
          <a:off x="1817746" y="4357586"/>
          <a:ext cx="2682818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2682818" y="159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4249260">
        <a:off x="3092084" y="4306474"/>
        <a:ext cx="134140" cy="134140"/>
      </dsp:txXfrm>
    </dsp:sp>
    <dsp:sp modelId="{600771A7-FFC3-4D91-9F1B-6B41ABFFE0ED}">
      <dsp:nvSpPr>
        <dsp:cNvPr id="0" name=""/>
        <dsp:cNvSpPr/>
      </dsp:nvSpPr>
      <dsp:spPr>
        <a:xfrm>
          <a:off x="3599835" y="5089650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3">
                  <a:lumMod val="50000"/>
                </a:schemeClr>
              </a:solidFill>
            </a:rPr>
            <a:t>В предложении</a:t>
          </a:r>
          <a:endParaRPr lang="ru-RU" sz="17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3599835" y="5089650"/>
        <a:ext cx="2203402" cy="1101701"/>
      </dsp:txXfrm>
    </dsp:sp>
    <dsp:sp modelId="{1C80EA16-3800-4509-817B-FF6EC479496B}">
      <dsp:nvSpPr>
        <dsp:cNvPr id="0" name=""/>
        <dsp:cNvSpPr/>
      </dsp:nvSpPr>
      <dsp:spPr>
        <a:xfrm>
          <a:off x="5803238" y="5624542"/>
          <a:ext cx="881361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881361" y="159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221885" y="5618467"/>
        <a:ext cx="44068" cy="44068"/>
      </dsp:txXfrm>
    </dsp:sp>
    <dsp:sp modelId="{73D3A334-DF41-4C4F-A915-9695DC7C4FEF}">
      <dsp:nvSpPr>
        <dsp:cNvPr id="0" name=""/>
        <dsp:cNvSpPr/>
      </dsp:nvSpPr>
      <dsp:spPr>
        <a:xfrm>
          <a:off x="6684599" y="5089650"/>
          <a:ext cx="2203402" cy="1101701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Определение, сказуемое</a:t>
          </a:r>
          <a:endParaRPr lang="ru-RU" sz="1700" kern="1200" dirty="0"/>
        </a:p>
      </dsp:txBody>
      <dsp:txXfrm>
        <a:off x="6684599" y="5089650"/>
        <a:ext cx="2203402" cy="11017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257D52-2F96-4314-9848-7E1CDA14D971}">
      <dsp:nvSpPr>
        <dsp:cNvPr id="0" name=""/>
        <dsp:cNvSpPr/>
      </dsp:nvSpPr>
      <dsp:spPr>
        <a:xfrm>
          <a:off x="1099007" y="0"/>
          <a:ext cx="4389437" cy="4389437"/>
        </a:xfrm>
        <a:prstGeom prst="triangl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EEC2D-B583-42C0-981D-5FAF83B422BF}">
      <dsp:nvSpPr>
        <dsp:cNvPr id="0" name=""/>
        <dsp:cNvSpPr/>
      </dsp:nvSpPr>
      <dsp:spPr>
        <a:xfrm>
          <a:off x="2361264" y="441301"/>
          <a:ext cx="4718056" cy="10390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Передача более точной информации</a:t>
          </a:r>
          <a:endParaRPr lang="ru-RU" sz="2800" kern="1200" dirty="0"/>
        </a:p>
      </dsp:txBody>
      <dsp:txXfrm>
        <a:off x="2361264" y="441301"/>
        <a:ext cx="4718056" cy="1039062"/>
      </dsp:txXfrm>
    </dsp:sp>
    <dsp:sp modelId="{B385CFCC-2A8B-4455-A144-5154FBF9DC70}">
      <dsp:nvSpPr>
        <dsp:cNvPr id="0" name=""/>
        <dsp:cNvSpPr/>
      </dsp:nvSpPr>
      <dsp:spPr>
        <a:xfrm>
          <a:off x="2327084" y="1610246"/>
          <a:ext cx="4786417" cy="10390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Создание художественного образа</a:t>
          </a:r>
          <a:endParaRPr lang="ru-RU" sz="2800" kern="1200" dirty="0"/>
        </a:p>
      </dsp:txBody>
      <dsp:txXfrm>
        <a:off x="2327084" y="1610246"/>
        <a:ext cx="4786417" cy="1039062"/>
      </dsp:txXfrm>
    </dsp:sp>
    <dsp:sp modelId="{E980BE43-06C2-46B6-B929-7ADF4F14EFB5}">
      <dsp:nvSpPr>
        <dsp:cNvPr id="0" name=""/>
        <dsp:cNvSpPr/>
      </dsp:nvSpPr>
      <dsp:spPr>
        <a:xfrm>
          <a:off x="2314587" y="2789981"/>
          <a:ext cx="4820598" cy="10390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Обмен информацией по бытовым вопросам</a:t>
          </a:r>
          <a:endParaRPr lang="ru-RU" sz="2800" kern="1200" dirty="0"/>
        </a:p>
      </dsp:txBody>
      <dsp:txXfrm>
        <a:off x="2314587" y="2789981"/>
        <a:ext cx="4820598" cy="1039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xt.spb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6116216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Стилистическое использование имени прилагательного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003322"/>
            <a:ext cx="3743324" cy="13716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Учитель начальных классов 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АОУ гимназии «Российская школа»</a:t>
            </a:r>
          </a:p>
          <a:p>
            <a:r>
              <a:rPr lang="ru-RU" i="1" dirty="0" err="1" smtClean="0">
                <a:solidFill>
                  <a:srgbClr val="C00000"/>
                </a:solidFill>
              </a:rPr>
              <a:t>Грибкова</a:t>
            </a:r>
            <a:r>
              <a:rPr lang="ru-RU" i="1" dirty="0" smtClean="0">
                <a:solidFill>
                  <a:srgbClr val="C00000"/>
                </a:solidFill>
              </a:rPr>
              <a:t> Е. М.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3529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Публицистический стиль речи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7200" y="1268760"/>
            <a:ext cx="8219256" cy="52051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публицистическом стиле применимы качественные, относительные, притяжательные прилагательные, необходимые для описания, изложения фактов, могут использоваться слова высокой окраски, могут быть  употребляться прилагательные в переносном значении и в различных степенях сравнения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8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424614" cy="309634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ru-RU" sz="2800" b="1" dirty="0" smtClean="0"/>
              <a:t>ЛОДКА, лодочка, лодчонка </a:t>
            </a:r>
            <a:r>
              <a:rPr lang="ru-RU" sz="2800" dirty="0" smtClean="0"/>
              <a:t>ж. – </a:t>
            </a:r>
            <a:r>
              <a:rPr lang="ru-RU" sz="2800" dirty="0" smtClean="0">
                <a:solidFill>
                  <a:srgbClr val="0070C0"/>
                </a:solidFill>
              </a:rPr>
              <a:t>гребное</a:t>
            </a:r>
            <a:r>
              <a:rPr lang="ru-RU" sz="2800" dirty="0" smtClean="0"/>
              <a:t> судно вообще; </a:t>
            </a:r>
            <a:r>
              <a:rPr lang="ru-RU" sz="2800" dirty="0" smtClean="0">
                <a:solidFill>
                  <a:srgbClr val="0070C0"/>
                </a:solidFill>
              </a:rPr>
              <a:t>небольшое</a:t>
            </a:r>
            <a:r>
              <a:rPr lang="ru-RU" sz="2800" dirty="0" smtClean="0"/>
              <a:t> судно для </a:t>
            </a:r>
            <a:r>
              <a:rPr lang="ru-RU" sz="2800" dirty="0" smtClean="0">
                <a:solidFill>
                  <a:srgbClr val="0070C0"/>
                </a:solidFill>
              </a:rPr>
              <a:t>речного</a:t>
            </a:r>
            <a:r>
              <a:rPr lang="ru-RU" sz="2800" dirty="0" smtClean="0"/>
              <a:t> и </a:t>
            </a:r>
            <a:r>
              <a:rPr lang="ru-RU" sz="2800" dirty="0" smtClean="0">
                <a:solidFill>
                  <a:srgbClr val="0070C0"/>
                </a:solidFill>
              </a:rPr>
              <a:t>прибрежного</a:t>
            </a:r>
            <a:r>
              <a:rPr lang="ru-RU" sz="2800" dirty="0" smtClean="0"/>
              <a:t> плавания. </a:t>
            </a:r>
            <a:r>
              <a:rPr lang="ru-RU" sz="2800" i="1" dirty="0" smtClean="0">
                <a:solidFill>
                  <a:srgbClr val="0070C0"/>
                </a:solidFill>
              </a:rPr>
              <a:t>Канонерская</a:t>
            </a:r>
            <a:r>
              <a:rPr lang="ru-RU" sz="2800" i="1" dirty="0" smtClean="0"/>
              <a:t> лодка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0070C0"/>
                </a:solidFill>
              </a:rPr>
              <a:t>военное мелкое </a:t>
            </a:r>
            <a:r>
              <a:rPr lang="ru-RU" sz="2800" dirty="0" smtClean="0"/>
              <a:t>судно, с одною или двумя пушками </a:t>
            </a:r>
            <a:r>
              <a:rPr lang="ru-RU" sz="2800" dirty="0" smtClean="0">
                <a:solidFill>
                  <a:srgbClr val="0070C0"/>
                </a:solidFill>
              </a:rPr>
              <a:t>большого</a:t>
            </a:r>
            <a:r>
              <a:rPr lang="ru-RU" sz="2800" dirty="0" smtClean="0"/>
              <a:t> калибра. </a:t>
            </a:r>
            <a:r>
              <a:rPr lang="ru-RU" sz="2800" i="1" dirty="0" err="1" smtClean="0">
                <a:solidFill>
                  <a:srgbClr val="0070C0"/>
                </a:solidFill>
              </a:rPr>
              <a:t>Набойная</a:t>
            </a:r>
            <a:r>
              <a:rPr lang="ru-RU" sz="2800" i="1" dirty="0" smtClean="0"/>
              <a:t> лодка</a:t>
            </a:r>
            <a:r>
              <a:rPr lang="ru-RU" sz="2800" dirty="0" smtClean="0"/>
              <a:t> – с </a:t>
            </a:r>
            <a:r>
              <a:rPr lang="ru-RU" sz="2800" dirty="0" err="1" smtClean="0"/>
              <a:t>набоями</a:t>
            </a:r>
            <a:r>
              <a:rPr lang="ru-RU" sz="2800" dirty="0" smtClean="0"/>
              <a:t>, насадами, поднятыми бортами.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dirty="0" smtClean="0"/>
              <a:t>В.И. Даль «Толковый словарь русского языка»</a:t>
            </a:r>
            <a:endParaRPr lang="ru-RU" sz="2000" dirty="0" smtClean="0">
              <a:latin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2089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Научный стиль речи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00506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	В научном стиле прилагательные чаще употребляются в прямом значении, так как предназначены передавать точную информацию. </a:t>
            </a:r>
          </a:p>
          <a:p>
            <a:pPr algn="just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Прилагательные делают научные сведения более конкретными, точными.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23850" y="908720"/>
            <a:ext cx="8424614" cy="29523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3000" dirty="0" smtClean="0"/>
              <a:t>Прибытие </a:t>
            </a:r>
            <a:r>
              <a:rPr lang="ru-RU" sz="3000" dirty="0" smtClean="0">
                <a:solidFill>
                  <a:srgbClr val="0070C0"/>
                </a:solidFill>
              </a:rPr>
              <a:t>следующего</a:t>
            </a:r>
            <a:r>
              <a:rPr lang="ru-RU" sz="3000" dirty="0" smtClean="0"/>
              <a:t> рейса автобуса ожидается в 18.00 </a:t>
            </a:r>
            <a:r>
              <a:rPr lang="ru-RU" sz="3000" dirty="0" smtClean="0">
                <a:solidFill>
                  <a:srgbClr val="0070C0"/>
                </a:solidFill>
              </a:rPr>
              <a:t>местного</a:t>
            </a:r>
            <a:r>
              <a:rPr lang="ru-RU" sz="3000" dirty="0" smtClean="0"/>
              <a:t> времени. В настоящий момент </a:t>
            </a:r>
            <a:r>
              <a:rPr lang="hr-HR" sz="3000" dirty="0" smtClean="0">
                <a:solidFill>
                  <a:srgbClr val="0070C0"/>
                </a:solidFill>
              </a:rPr>
              <a:t>транспортное</a:t>
            </a:r>
            <a:r>
              <a:rPr lang="hr-HR" sz="3000" dirty="0" smtClean="0"/>
              <a:t> средство </a:t>
            </a:r>
            <a:r>
              <a:rPr lang="ru-RU" sz="3000" dirty="0" smtClean="0"/>
              <a:t>задерживается на въезде в </a:t>
            </a:r>
            <a:r>
              <a:rPr lang="hr-HR" sz="3000" dirty="0" smtClean="0">
                <a:solidFill>
                  <a:srgbClr val="0070C0"/>
                </a:solidFill>
              </a:rPr>
              <a:t>насел</a:t>
            </a:r>
            <a:r>
              <a:rPr lang="ru-RU" sz="3000" dirty="0" smtClean="0">
                <a:solidFill>
                  <a:srgbClr val="0070C0"/>
                </a:solidFill>
              </a:rPr>
              <a:t>ё</a:t>
            </a:r>
            <a:r>
              <a:rPr lang="hr-HR" sz="3000" dirty="0" smtClean="0">
                <a:solidFill>
                  <a:srgbClr val="0070C0"/>
                </a:solidFill>
              </a:rPr>
              <a:t>нный </a:t>
            </a:r>
            <a:r>
              <a:rPr lang="hr-HR" sz="3000" dirty="0" smtClean="0"/>
              <a:t>пункт</a:t>
            </a:r>
            <a:r>
              <a:rPr lang="ru-RU" sz="3000" dirty="0" smtClean="0"/>
              <a:t>.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800" b="1" i="1" dirty="0" smtClean="0"/>
              <a:t> (из объявления по радио)</a:t>
            </a:r>
            <a:r>
              <a:rPr lang="hr-HR" sz="2800" dirty="0" smtClean="0"/>
              <a:t> </a:t>
            </a:r>
            <a:endParaRPr lang="ru-RU" b="1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2089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Официально-деловой стиль речи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3933056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</a:rPr>
              <a:t>	В официально-деловом стиле речи прилагательные чаще употребляются в прямом значении, так как предназначены передавать точную информацию. Лексика официально-деловой речи максимально обобщена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208912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Результаты использования прилагательного в речи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D257D52-2F96-4314-9848-7E1CDA14D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graphicEl>
                                              <a:dgm id="{0D257D52-2F96-4314-9848-7E1CDA14D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0D257D52-2F96-4314-9848-7E1CDA14D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>
                                            <p:graphicEl>
                                              <a:dgm id="{0D257D52-2F96-4314-9848-7E1CDA14D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BEEC2D-B583-42C0-981D-5FAF83B4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graphicEl>
                                              <a:dgm id="{F0BEEC2D-B583-42C0-981D-5FAF83B4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graphicEl>
                                              <a:dgm id="{F0BEEC2D-B583-42C0-981D-5FAF83B4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F0BEEC2D-B583-42C0-981D-5FAF83B422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385CFCC-2A8B-4455-A144-5154FBF9D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385CFCC-2A8B-4455-A144-5154FBF9D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graphicEl>
                                              <a:dgm id="{B385CFCC-2A8B-4455-A144-5154FBF9D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B385CFCC-2A8B-4455-A144-5154FBF9D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80BE43-06C2-46B6-B929-7ADF4F14E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graphicEl>
                                              <a:dgm id="{E980BE43-06C2-46B6-B929-7ADF4F14E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graphicEl>
                                              <a:dgm id="{E980BE43-06C2-46B6-B929-7ADF4F14EF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1">
                                            <p:graphicEl>
                                              <a:dgm id="{E980BE43-06C2-46B6-B929-7ADF4F14EF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31969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Имена  прилагательные используются в речи при описании внешности героя, создании психологического портрета персонажа, описании его привычек, уклада жизни и т.д.:</a:t>
            </a:r>
          </a:p>
          <a:p>
            <a:r>
              <a:rPr lang="ru-RU" sz="2800" i="1" dirty="0" smtClean="0"/>
              <a:t>Вижу, как теперь, самого хозяина, человека лет пятидесяти, </a:t>
            </a:r>
            <a:r>
              <a:rPr lang="ru-RU" sz="2800" b="1" i="1" dirty="0" smtClean="0">
                <a:solidFill>
                  <a:srgbClr val="0070C0"/>
                </a:solidFill>
              </a:rPr>
              <a:t>свежего</a:t>
            </a:r>
            <a:r>
              <a:rPr lang="ru-RU" sz="2800" i="1" dirty="0" smtClean="0"/>
              <a:t> и </a:t>
            </a:r>
            <a:r>
              <a:rPr lang="ru-RU" sz="2800" b="1" i="1" dirty="0" smtClean="0">
                <a:solidFill>
                  <a:srgbClr val="0070C0"/>
                </a:solidFill>
              </a:rPr>
              <a:t>бодрого</a:t>
            </a:r>
            <a:r>
              <a:rPr lang="ru-RU" sz="2800" i="1" dirty="0" smtClean="0"/>
              <a:t>, и его </a:t>
            </a:r>
            <a:r>
              <a:rPr lang="ru-RU" sz="2800" b="1" i="1" dirty="0" smtClean="0">
                <a:solidFill>
                  <a:srgbClr val="0070C0"/>
                </a:solidFill>
              </a:rPr>
              <a:t>длинный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зеленый</a:t>
            </a:r>
            <a:r>
              <a:rPr lang="ru-RU" sz="2800" i="1" dirty="0" smtClean="0"/>
              <a:t> сюртук с тремя медалями на </a:t>
            </a:r>
            <a:r>
              <a:rPr lang="ru-RU" sz="2800" b="1" i="1" dirty="0" smtClean="0">
                <a:solidFill>
                  <a:srgbClr val="0070C0"/>
                </a:solidFill>
              </a:rPr>
              <a:t>полинялых</a:t>
            </a:r>
            <a:r>
              <a:rPr lang="ru-RU" sz="2800" i="1" dirty="0" smtClean="0"/>
              <a:t> лентах </a:t>
            </a:r>
            <a:r>
              <a:rPr lang="ru-RU" sz="2800" dirty="0" smtClean="0"/>
              <a:t>(А.С.Пушкин).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Описание внешности героя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637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русской художественной литературе традиционно имена прилагательные используются в различных описаниях, и прежде всего в пейзажных зарисовках:</a:t>
            </a:r>
          </a:p>
          <a:p>
            <a:r>
              <a:rPr lang="ru-RU" sz="2800" i="1" dirty="0" smtClean="0"/>
              <a:t>Появилась луна, обливая море </a:t>
            </a:r>
            <a:r>
              <a:rPr lang="ru-RU" sz="2800" b="1" i="1" dirty="0" smtClean="0">
                <a:solidFill>
                  <a:srgbClr val="0070C0"/>
                </a:solidFill>
              </a:rPr>
              <a:t>серебряны</a:t>
            </a:r>
            <a:r>
              <a:rPr lang="ru-RU" sz="2800" b="1" i="1" dirty="0" smtClean="0"/>
              <a:t>м</a:t>
            </a:r>
            <a:r>
              <a:rPr lang="ru-RU" sz="2800" i="1" dirty="0" smtClean="0"/>
              <a:t> блеском. </a:t>
            </a:r>
            <a:r>
              <a:rPr lang="ru-RU" sz="2800" b="1" i="1" dirty="0" smtClean="0">
                <a:solidFill>
                  <a:srgbClr val="0070C0"/>
                </a:solidFill>
              </a:rPr>
              <a:t>Большая, кроткая</a:t>
            </a:r>
            <a:r>
              <a:rPr lang="ru-RU" sz="2800" i="1" dirty="0" smtClean="0"/>
              <a:t>, она медленно плыла вверх по </a:t>
            </a:r>
            <a:r>
              <a:rPr lang="ru-RU" sz="2800" b="1" i="1" dirty="0" smtClean="0">
                <a:solidFill>
                  <a:srgbClr val="0070C0"/>
                </a:solidFill>
              </a:rPr>
              <a:t>голубому</a:t>
            </a:r>
            <a:r>
              <a:rPr lang="ru-RU" sz="2800" i="1" dirty="0" smtClean="0"/>
              <a:t> своду неба, </a:t>
            </a:r>
            <a:r>
              <a:rPr lang="ru-RU" sz="2800" b="1" i="1" dirty="0" smtClean="0">
                <a:solidFill>
                  <a:srgbClr val="0070C0"/>
                </a:solidFill>
              </a:rPr>
              <a:t>яркий</a:t>
            </a:r>
            <a:r>
              <a:rPr lang="ru-RU" sz="2800" i="1" dirty="0" smtClean="0"/>
              <a:t> блеск звезд бледнел и таял в ее </a:t>
            </a:r>
            <a:r>
              <a:rPr lang="ru-RU" sz="2800" b="1" i="1" dirty="0" smtClean="0">
                <a:solidFill>
                  <a:srgbClr val="0070C0"/>
                </a:solidFill>
              </a:rPr>
              <a:t>ровном, мечтательном</a:t>
            </a:r>
            <a:r>
              <a:rPr lang="ru-RU" sz="2800" i="1" dirty="0" smtClean="0"/>
              <a:t> свете </a:t>
            </a:r>
            <a:r>
              <a:rPr lang="ru-RU" sz="2800" dirty="0" smtClean="0"/>
              <a:t>(Максим Горький).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Описание природы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Указывают на более (или менее) интенсивное проявление качественного значения, что делает их экспрессивными: </a:t>
            </a:r>
          </a:p>
          <a:p>
            <a:r>
              <a:rPr lang="ru-RU" sz="2800" i="1" dirty="0" smtClean="0"/>
              <a:t>Можно </a:t>
            </a:r>
            <a:r>
              <a:rPr lang="ru-RU" sz="2800" b="1" i="1" dirty="0" smtClean="0">
                <a:solidFill>
                  <a:srgbClr val="0070C0"/>
                </a:solidFill>
              </a:rPr>
              <a:t>краше</a:t>
            </a:r>
            <a:r>
              <a:rPr lang="ru-RU" sz="2800" i="1" dirty="0" smtClean="0"/>
              <a:t> быть Мери, но нельзя быть </a:t>
            </a:r>
            <a:r>
              <a:rPr lang="ru-RU" sz="2800" b="1" i="1" dirty="0" smtClean="0">
                <a:solidFill>
                  <a:srgbClr val="0070C0"/>
                </a:solidFill>
              </a:rPr>
              <a:t>милей</a:t>
            </a:r>
            <a:r>
              <a:rPr lang="ru-RU" sz="2800" i="1" dirty="0" smtClean="0"/>
              <a:t> </a:t>
            </a:r>
            <a:r>
              <a:rPr lang="ru-RU" sz="2800" dirty="0" smtClean="0"/>
              <a:t>(А.С.Пушкин); </a:t>
            </a:r>
            <a:r>
              <a:rPr lang="ru-RU" sz="2800" i="1" dirty="0" smtClean="0"/>
              <a:t>Молчалин прежде был так глуп! </a:t>
            </a:r>
            <a:r>
              <a:rPr lang="ru-RU" sz="2800" b="1" i="1" dirty="0" smtClean="0">
                <a:solidFill>
                  <a:srgbClr val="0070C0"/>
                </a:solidFill>
              </a:rPr>
              <a:t>Жалчайшее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созданье</a:t>
            </a:r>
            <a:r>
              <a:rPr lang="ru-RU" sz="2800" i="1" dirty="0" smtClean="0"/>
              <a:t>! </a:t>
            </a:r>
            <a:r>
              <a:rPr lang="ru-RU" sz="2800" dirty="0" smtClean="0"/>
              <a:t>(А.С.Грибоедов) 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Степени сравнения имени прилагательного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22608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000" dirty="0" smtClean="0"/>
              <a:t>Стилистика – это наука, которая изучает язык на разных его уровнях и выразительные средства, которыми располагает язык. Культура речи – понятие, обладать которым должна речь каждого человека.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Стилистика и культура речи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farm.vumon.vn/hpvinfo/2012/08/24/stockphotopro81457920vpdnotitle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005064"/>
            <a:ext cx="2344174" cy="24418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3789040"/>
            <a:ext cx="59766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Воспитывая культуру речи стилистического использования имени прилагательного необходимо помнить типичные ошибки, допускаемые при употреблении этой части речи.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В качестве однородных сказуемых выступают, как правило, или только полные, или только краткие формы прилагательных. Недопустимо, например, такое предложение: «Он добрый, но слабоволен».</a:t>
            </a:r>
          </a:p>
          <a:p>
            <a:r>
              <a:rPr lang="ru-RU" dirty="0" smtClean="0"/>
              <a:t>Краткие прилагательные звучат в тексте более категорично, выражают обычно активный и конкретный признак:  «Мысли ясны».</a:t>
            </a:r>
          </a:p>
          <a:p>
            <a:r>
              <a:rPr lang="ru-RU" dirty="0" smtClean="0"/>
              <a:t>Полная форма указывает на постоянный признак, краткая – на временный: Девушка красивая (вообще). Девушка красива (в данный момент).</a:t>
            </a:r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Полные и краткие прилагательные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Возможны книжный и разговорный варианты простой формы сравнительной степени: бойче – бойчее (разг.) звонче – </a:t>
            </a:r>
            <a:r>
              <a:rPr lang="ru-RU" dirty="0" err="1" smtClean="0"/>
              <a:t>звончее</a:t>
            </a:r>
            <a:r>
              <a:rPr lang="ru-RU" dirty="0" smtClean="0"/>
              <a:t> (разг.), </a:t>
            </a:r>
            <a:r>
              <a:rPr lang="ru-RU" dirty="0" err="1" smtClean="0"/>
              <a:t>ловче</a:t>
            </a:r>
            <a:r>
              <a:rPr lang="ru-RU" dirty="0" smtClean="0"/>
              <a:t> – ловчее (разг.)</a:t>
            </a:r>
          </a:p>
          <a:p>
            <a:r>
              <a:rPr lang="ru-RU" dirty="0" smtClean="0"/>
              <a:t>Со словами более и менее не могут сочетаться формы простой сравнительной и простой превосходной степеней сравнения. Нельзя, например, сказать: более скромнее, более длиннейший, менее красивейший.</a:t>
            </a:r>
          </a:p>
          <a:p>
            <a:r>
              <a:rPr lang="ru-RU" dirty="0" smtClean="0"/>
              <a:t>3. Со словами наиболее, наименее и самый не следует употреблять формы простой сравнительной и простой превосходной степеней сравнения. Нельзя, например, сказать: наименее откровенный, самый опаснейший. 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83529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Степени сравнения прилагательных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>
            <a:stCxn id="13" idx="2"/>
            <a:endCxn id="11" idx="0"/>
          </p:cNvCxnSpPr>
          <p:nvPr/>
        </p:nvCxnSpPr>
        <p:spPr>
          <a:xfrm>
            <a:off x="6516216" y="2276872"/>
            <a:ext cx="72008" cy="3456384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23528" y="188640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Стили речи русского языка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412776"/>
            <a:ext cx="374441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Разговорный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0" y="2492896"/>
            <a:ext cx="38884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официально -</a:t>
            </a:r>
          </a:p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деловой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44008" y="3717032"/>
            <a:ext cx="38164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художественный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008" y="4725144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публицистический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44008" y="5733256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научный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8434" name="Picture 2" descr="http://voi.su/sites/default/files/styles/image_ad_big/public/ad_images/239b15d21e6d0024b1ad01e15dd2da76.png"/>
          <p:cNvPicPr>
            <a:picLocks noChangeAspect="1" noChangeArrowheads="1"/>
          </p:cNvPicPr>
          <p:nvPr/>
        </p:nvPicPr>
        <p:blipFill>
          <a:blip r:embed="rId2" cstate="print"/>
          <a:srcRect t="13898" r="-252"/>
          <a:stretch>
            <a:fillRect/>
          </a:stretch>
        </p:blipFill>
        <p:spPr bwMode="auto">
          <a:xfrm>
            <a:off x="323528" y="3429000"/>
            <a:ext cx="3635896" cy="3122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4499992" y="1412776"/>
            <a:ext cx="403244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Книжные: 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Стилистическое использование имени прилагательного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980928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Итак, следует уделять особое внимание стилистическому употреблению существительных и прилагательных. Это поможет сделать русскую речь правильной, соответствующей 	литературным нормам.</a:t>
            </a:r>
          </a:p>
          <a:p>
            <a:endParaRPr lang="ru-RU" dirty="0"/>
          </a:p>
        </p:txBody>
      </p:sp>
      <p:pic>
        <p:nvPicPr>
          <p:cNvPr id="4" name="Picture 2" descr="http://voi.su/sites/default/files/styles/image_ad_big/public/ad_images/239b15d21e6d0024b1ad01e15dd2da76.png"/>
          <p:cNvPicPr>
            <a:picLocks noChangeAspect="1" noChangeArrowheads="1"/>
          </p:cNvPicPr>
          <p:nvPr/>
        </p:nvPicPr>
        <p:blipFill>
          <a:blip r:embed="rId2" cstate="print"/>
          <a:srcRect t="13898" r="-252"/>
          <a:stretch>
            <a:fillRect/>
          </a:stretch>
        </p:blipFill>
        <p:spPr bwMode="auto">
          <a:xfrm>
            <a:off x="4788024" y="3735288"/>
            <a:ext cx="3635896" cy="3122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Использованная литература</a:t>
            </a:r>
            <a:endParaRPr lang="ru-RU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Стилистика русского языка. </a:t>
            </a:r>
            <a:r>
              <a:rPr lang="ru-RU" b="1" i="1" dirty="0" smtClean="0"/>
              <a:t>Голуб И.Б., </a:t>
            </a:r>
            <a:r>
              <a:rPr lang="ru-RU" dirty="0" smtClean="0"/>
              <a:t>М.: 2010. </a:t>
            </a:r>
            <a:endParaRPr lang="ru-RU" b="1" dirty="0" smtClean="0"/>
          </a:p>
          <a:p>
            <a:r>
              <a:rPr lang="ru-RU" dirty="0" smtClean="0"/>
              <a:t>Журнал «Начальная школа. Русский язык.» (на сайте образовательный портал) </a:t>
            </a:r>
            <a:r>
              <a:rPr lang="en-US" dirty="0" smtClean="0">
                <a:hlinkClick r:id="rId2"/>
              </a:rPr>
              <a:t>http://ext.spb.ru</a:t>
            </a:r>
            <a:r>
              <a:rPr lang="ru-RU" dirty="0" smtClean="0"/>
              <a:t>:</a:t>
            </a:r>
          </a:p>
          <a:p>
            <a:r>
              <a:rPr lang="ru-RU" i="1" dirty="0" smtClean="0"/>
              <a:t>Бочкарева К.Е., учитель русского языка и литературы  МБОУ «СОШ с.Дачное», </a:t>
            </a:r>
            <a:r>
              <a:rPr lang="ru-RU" i="1" dirty="0" err="1" smtClean="0"/>
              <a:t>Корсаковский</a:t>
            </a:r>
            <a:r>
              <a:rPr lang="ru-RU" i="1" dirty="0" smtClean="0"/>
              <a:t> р-н, Сахалинская область </a:t>
            </a:r>
            <a:r>
              <a:rPr lang="ru-RU" b="1" dirty="0" smtClean="0"/>
              <a:t>Формирование универсальных учебных действий на основе комплексного анализа текста</a:t>
            </a:r>
          </a:p>
          <a:p>
            <a:r>
              <a:rPr lang="ru-RU" i="1" dirty="0" smtClean="0"/>
              <a:t>Зотова Надежда Павловна, учитель начальных классов</a:t>
            </a:r>
            <a:br>
              <a:rPr lang="ru-RU" i="1" dirty="0" smtClean="0"/>
            </a:br>
            <a:r>
              <a:rPr lang="ru-RU" i="1" dirty="0" smtClean="0"/>
              <a:t>ГБОУ СОШ №285 Санкт-Петербурга </a:t>
            </a:r>
            <a:r>
              <a:rPr lang="ru-RU" b="1" dirty="0" smtClean="0"/>
              <a:t>Словарно-орфографическая работа</a:t>
            </a:r>
            <a:br>
              <a:rPr lang="ru-RU" b="1" dirty="0" smtClean="0"/>
            </a:br>
            <a:r>
              <a:rPr lang="ru-RU" b="1" dirty="0" smtClean="0"/>
              <a:t>на уроках русского языка в начальной школе</a:t>
            </a:r>
          </a:p>
          <a:p>
            <a:r>
              <a:rPr lang="ru-RU" i="1" dirty="0" smtClean="0"/>
              <a:t>Михайлова Ольга Павловна, учитель начальных классов</a:t>
            </a:r>
            <a:br>
              <a:rPr lang="ru-RU" i="1" dirty="0" smtClean="0"/>
            </a:br>
            <a:r>
              <a:rPr lang="ru-RU" i="1" dirty="0" smtClean="0"/>
              <a:t>ГОУ СОШ №172 Калининского района Санкт-Петербурга </a:t>
            </a:r>
            <a:r>
              <a:rPr lang="ru-RU" b="1" dirty="0" smtClean="0"/>
              <a:t>Общие сведения об имени прилагательном</a:t>
            </a:r>
          </a:p>
          <a:p>
            <a:r>
              <a:rPr lang="ru-RU" i="1" dirty="0" err="1" smtClean="0"/>
              <a:t>Форсилова</a:t>
            </a:r>
            <a:r>
              <a:rPr lang="ru-RU" i="1" dirty="0" smtClean="0"/>
              <a:t> М.В.учитель начальных классов школы №391 Санкт-Петербурга  </a:t>
            </a:r>
            <a:r>
              <a:rPr lang="ru-RU" b="1" dirty="0" smtClean="0"/>
              <a:t>Имя прилагательное как часть речи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  <p:pic>
        <p:nvPicPr>
          <p:cNvPr id="4" name="Picture 2" descr="http://voi.su/sites/default/files/styles/image_ad_big/public/ad_images/239b15d21e6d0024b1ad01e15dd2da76.png"/>
          <p:cNvPicPr>
            <a:picLocks noChangeAspect="1" noChangeArrowheads="1"/>
          </p:cNvPicPr>
          <p:nvPr/>
        </p:nvPicPr>
        <p:blipFill>
          <a:blip r:embed="rId2" cstate="print"/>
          <a:srcRect t="13898" r="-252"/>
          <a:stretch>
            <a:fillRect/>
          </a:stretch>
        </p:blipFill>
        <p:spPr bwMode="auto">
          <a:xfrm>
            <a:off x="4357686" y="3071810"/>
            <a:ext cx="3635896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499176" cy="487375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		Показать богатство русского языка помогает стилистика частей речи. Неоценимый источник выразительности художественных описаний по своим стилистическим функциям представляют имена существительные, прилагательные, числительные, местоимения.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88640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Стилистика частей речи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064896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самая живописная часть речи. Русский язык выделяется богатством «качественных слов», по количеству прилагательные уступают только существительным.</a:t>
            </a:r>
            <a:endParaRPr lang="ru-RU" sz="2800" dirty="0"/>
          </a:p>
        </p:txBody>
      </p:sp>
      <p:pic>
        <p:nvPicPr>
          <p:cNvPr id="3074" name="Picture 2" descr="http://5-bal.ru/pars_docs/refs/10/9672/9672_html_155ba61f.jpg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1259632" y="3212976"/>
            <a:ext cx="6492939" cy="3262104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Прилагательное – 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260648"/>
          <a:ext cx="8892480" cy="6213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4483C-4FD1-47E0-AEFF-ABCF51A21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614483C-4FD1-47E0-AEFF-ABCF51A21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614483C-4FD1-47E0-AEFF-ABCF51A210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4739A1-323E-4678-A1BF-881BE658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4E4739A1-323E-4678-A1BF-881BE658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4E4739A1-323E-4678-A1BF-881BE658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3AB3B4-BAD2-4844-A8AA-5FE5AF413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8D3AB3B4-BAD2-4844-A8AA-5FE5AF413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8D3AB3B4-BAD2-4844-A8AA-5FE5AF413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D44F6B-65CE-4078-B591-A3E389C29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63D44F6B-65CE-4078-B591-A3E389C29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63D44F6B-65CE-4078-B591-A3E389C29C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C01DCA-6353-48A9-8677-BCC0FF14E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1CC01DCA-6353-48A9-8677-BCC0FF14E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1CC01DCA-6353-48A9-8677-BCC0FF14E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A21B72-AD05-49A7-9B53-0BF755A3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FDA21B72-AD05-49A7-9B53-0BF755A3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FDA21B72-AD05-49A7-9B53-0BF755A3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F896F7-81F5-4452-AFF0-AF2C59598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C3F896F7-81F5-4452-AFF0-AF2C59598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graphicEl>
                                              <a:dgm id="{C3F896F7-81F5-4452-AFF0-AF2C59598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C8CB77-9F49-4296-99E9-E744F5100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graphicEl>
                                              <a:dgm id="{FAC8CB77-9F49-4296-99E9-E744F5100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FAC8CB77-9F49-4296-99E9-E744F5100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30358A-28F7-43DC-BC8B-6DD5C1748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5030358A-28F7-43DC-BC8B-6DD5C1748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graphicEl>
                                              <a:dgm id="{5030358A-28F7-43DC-BC8B-6DD5C1748B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B861D-4702-40DD-9123-FD3083E9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21BB861D-4702-40DD-9123-FD3083E9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21BB861D-4702-40DD-9123-FD3083E97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FB871-C7F9-4A88-A0ED-769613549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305FB871-C7F9-4A88-A0ED-769613549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305FB871-C7F9-4A88-A0ED-769613549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8F0682-52FF-482D-B0AE-A7C26FC15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graphicEl>
                                              <a:dgm id="{0C8F0682-52FF-482D-B0AE-A7C26FC15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0C8F0682-52FF-482D-B0AE-A7C26FC15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6F70BA-3333-4696-8CDF-B11D145A2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graphicEl>
                                              <a:dgm id="{B76F70BA-3333-4696-8CDF-B11D145A2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B76F70BA-3333-4696-8CDF-B11D145A2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3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399BA9-8938-4906-915F-A4378AB01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CC399BA9-8938-4906-915F-A4378AB01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CC399BA9-8938-4906-915F-A4378AB016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4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07A9BB-5AD3-47CF-81F1-0E171A81A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BB07A9BB-5AD3-47CF-81F1-0E171A81A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BB07A9BB-5AD3-47CF-81F1-0E171A81A5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6012B9-B125-4DA6-960D-70C9187E9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926012B9-B125-4DA6-960D-70C9187E9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926012B9-B125-4DA6-960D-70C9187E99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DB7F7-78F3-44C4-980B-F07F55CA6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769DB7F7-78F3-44C4-980B-F07F55CA6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769DB7F7-78F3-44C4-980B-F07F55CA6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7000"/>
                            </p:stCondLst>
                            <p:childTnLst>
                              <p:par>
                                <p:cTn id="9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D0511-912B-4DF7-831D-C34D1BB63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957D0511-912B-4DF7-831D-C34D1BB63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957D0511-912B-4DF7-831D-C34D1BB631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8000"/>
                            </p:stCondLst>
                            <p:childTnLst>
                              <p:par>
                                <p:cTn id="9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771A7-FFC3-4D91-9F1B-6B41ABFFE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graphicEl>
                                              <a:dgm id="{600771A7-FFC3-4D91-9F1B-6B41ABFFE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graphicEl>
                                              <a:dgm id="{600771A7-FFC3-4D91-9F1B-6B41ABFFE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80EA16-3800-4509-817B-FF6EC4794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graphicEl>
                                              <a:dgm id="{1C80EA16-3800-4509-817B-FF6EC4794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">
                                            <p:graphicEl>
                                              <a:dgm id="{1C80EA16-3800-4509-817B-FF6EC4794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D3A334-DF41-4C4F-A915-9695DC7C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graphicEl>
                                              <a:dgm id="{73D3A334-DF41-4C4F-A915-9695DC7C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>
                                            <p:graphicEl>
                                              <a:dgm id="{73D3A334-DF41-4C4F-A915-9695DC7C4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Имена прилагательные используются  во всех стилях  речи:</a:t>
            </a:r>
          </a:p>
          <a:p>
            <a:r>
              <a:rPr lang="ru-RU" dirty="0" smtClean="0"/>
              <a:t>разговорном,</a:t>
            </a:r>
          </a:p>
          <a:p>
            <a:r>
              <a:rPr lang="ru-RU" dirty="0" smtClean="0"/>
              <a:t>художественном,</a:t>
            </a:r>
          </a:p>
          <a:p>
            <a:r>
              <a:rPr lang="ru-RU" dirty="0" smtClean="0"/>
              <a:t>официально-деловом,</a:t>
            </a:r>
          </a:p>
          <a:p>
            <a:r>
              <a:rPr lang="ru-RU" dirty="0" smtClean="0"/>
              <a:t>публицистическом,</a:t>
            </a:r>
          </a:p>
          <a:p>
            <a:r>
              <a:rPr lang="ru-RU" dirty="0" smtClean="0"/>
              <a:t>научном 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820891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Прилагательные в речи 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218" name="Picture 2" descr="http://farm.vumon.vn/hpvinfo/2012/08/24/stockphotopro81457920vpdnotitle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636912"/>
            <a:ext cx="36576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1124744"/>
            <a:ext cx="8218487" cy="27363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000" dirty="0" smtClean="0"/>
              <a:t>Сам </a:t>
            </a:r>
            <a:r>
              <a:rPr lang="ru-RU" sz="3000" dirty="0" err="1" smtClean="0"/>
              <a:t>Моргунок</a:t>
            </a:r>
            <a:r>
              <a:rPr lang="ru-RU" sz="3000" dirty="0" smtClean="0"/>
              <a:t>, как все, сперва не верил в </a:t>
            </a:r>
            <a:r>
              <a:rPr lang="ru-RU" sz="3000" dirty="0" smtClean="0">
                <a:solidFill>
                  <a:srgbClr val="0070C0"/>
                </a:solidFill>
              </a:rPr>
              <a:t>дедовы</a:t>
            </a:r>
            <a:r>
              <a:rPr lang="ru-RU" sz="3000" dirty="0" smtClean="0"/>
              <a:t> слова (А.Т.Твардовский); </a:t>
            </a:r>
          </a:p>
          <a:p>
            <a:pPr>
              <a:buNone/>
            </a:pPr>
            <a:r>
              <a:rPr lang="ru-RU" sz="3000" dirty="0" smtClean="0"/>
              <a:t>		Минут через двадцать эти соседи были созваны в </a:t>
            </a:r>
            <a:r>
              <a:rPr lang="ru-RU" sz="3000" dirty="0" smtClean="0">
                <a:solidFill>
                  <a:srgbClr val="0070C0"/>
                </a:solidFill>
              </a:rPr>
              <a:t>старухину</a:t>
            </a:r>
            <a:r>
              <a:rPr lang="ru-RU" sz="3000" dirty="0" smtClean="0"/>
              <a:t> избу</a:t>
            </a:r>
          </a:p>
          <a:p>
            <a:pPr algn="r">
              <a:buNone/>
            </a:pPr>
            <a:r>
              <a:rPr lang="ru-RU" sz="3000" dirty="0" smtClean="0"/>
              <a:t> (А.Казакевич)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88640"/>
            <a:ext cx="82089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Разговорный стиль речи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755576" y="3861048"/>
            <a:ext cx="7427168" cy="180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разговорном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 стиле речи часто используются притяжательные прилагательные.</a:t>
            </a:r>
            <a:endParaRPr lang="ru-RU" sz="30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3754760" cy="5472336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/>
              <a:t> </a:t>
            </a:r>
            <a:r>
              <a:rPr lang="ru-RU" sz="3200" dirty="0" smtClean="0"/>
              <a:t>«… - Постой,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- Отвечает ветер </a:t>
            </a:r>
            <a:r>
              <a:rPr lang="ru-RU" sz="3200" dirty="0" smtClean="0">
                <a:solidFill>
                  <a:srgbClr val="FF0000"/>
                </a:solidFill>
              </a:rPr>
              <a:t>буйный,</a:t>
            </a:r>
            <a:r>
              <a:rPr lang="ru-RU" sz="3200" dirty="0" smtClean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- Там за речкой </a:t>
            </a:r>
            <a:r>
              <a:rPr lang="ru-RU" sz="3200" dirty="0" smtClean="0">
                <a:solidFill>
                  <a:srgbClr val="FF0000"/>
                </a:solidFill>
              </a:rPr>
              <a:t>тихоструйной</a:t>
            </a:r>
            <a:r>
              <a:rPr lang="ru-RU" sz="3200" dirty="0" smtClean="0"/>
              <a:t>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Есть </a:t>
            </a:r>
            <a:r>
              <a:rPr lang="ru-RU" sz="3200" dirty="0" smtClean="0">
                <a:solidFill>
                  <a:srgbClr val="0070C0"/>
                </a:solidFill>
              </a:rPr>
              <a:t>высокая</a:t>
            </a:r>
            <a:r>
              <a:rPr lang="ru-RU" sz="3200" dirty="0" smtClean="0"/>
              <a:t> гора,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В ней </a:t>
            </a:r>
            <a:r>
              <a:rPr lang="ru-RU" sz="3200" dirty="0" smtClean="0">
                <a:solidFill>
                  <a:srgbClr val="0070C0"/>
                </a:solidFill>
              </a:rPr>
              <a:t>глубокая</a:t>
            </a:r>
            <a:r>
              <a:rPr lang="ru-RU" sz="3200" dirty="0" smtClean="0"/>
              <a:t> нора…» 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А.С. Пушкин </a:t>
            </a:r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900" dirty="0" smtClean="0"/>
              <a:t>«Сказка о мертвой царевне и семи богатырях»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4249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Художественный стиль реч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и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427984" y="1196752"/>
            <a:ext cx="4320480" cy="5400353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ru-RU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художественном стиле речи имена прилагательные необходимы для описания предмета, явления. Часто авторы используют прилагательные в переносном значении – в роли эпитетов: «буйный», «тихоструйной»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95288" y="1124744"/>
            <a:ext cx="8220075" cy="50405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2800" i="1" dirty="0" smtClean="0"/>
              <a:t>		</a:t>
            </a:r>
            <a:r>
              <a:rPr lang="ru-RU" sz="3200" dirty="0" smtClean="0"/>
              <a:t>«В </a:t>
            </a:r>
            <a:r>
              <a:rPr lang="ru-RU" sz="3200" dirty="0" smtClean="0">
                <a:solidFill>
                  <a:srgbClr val="0070C0"/>
                </a:solidFill>
              </a:rPr>
              <a:t>минувшую</a:t>
            </a:r>
            <a:r>
              <a:rPr lang="ru-RU" sz="3200" dirty="0" smtClean="0"/>
              <a:t> субботу </a:t>
            </a:r>
            <a:r>
              <a:rPr lang="ru-RU" sz="3200" dirty="0" smtClean="0">
                <a:solidFill>
                  <a:srgbClr val="0070C0"/>
                </a:solidFill>
              </a:rPr>
              <a:t>Магнитогорская </a:t>
            </a:r>
            <a:r>
              <a:rPr lang="ru-RU" sz="3200" dirty="0" smtClean="0"/>
              <a:t>таможня двадцатый раз отметила </a:t>
            </a:r>
            <a:r>
              <a:rPr lang="ru-RU" sz="3200" dirty="0" smtClean="0">
                <a:solidFill>
                  <a:srgbClr val="0070C0"/>
                </a:solidFill>
              </a:rPr>
              <a:t>профессиональный</a:t>
            </a:r>
            <a:r>
              <a:rPr lang="ru-RU" sz="3200" dirty="0" smtClean="0"/>
              <a:t> праздник.</a:t>
            </a:r>
          </a:p>
          <a:p>
            <a:pPr algn="just">
              <a:buNone/>
            </a:pPr>
            <a:r>
              <a:rPr lang="ru-RU" sz="3200" dirty="0" smtClean="0"/>
              <a:t>		 Современная таможня - один из </a:t>
            </a:r>
            <a:r>
              <a:rPr lang="ru-RU" sz="3200" dirty="0" smtClean="0">
                <a:solidFill>
                  <a:srgbClr val="0070C0"/>
                </a:solidFill>
              </a:rPr>
              <a:t>важнейших государственных </a:t>
            </a:r>
            <a:r>
              <a:rPr lang="ru-RU" sz="3200" dirty="0" smtClean="0"/>
              <a:t>институтов. От того, как организована её работа, во многом зависит эффективность многих отраслей </a:t>
            </a:r>
            <a:r>
              <a:rPr lang="ru-RU" sz="3200" dirty="0" smtClean="0">
                <a:solidFill>
                  <a:srgbClr val="0070C0"/>
                </a:solidFill>
              </a:rPr>
              <a:t>отечественной</a:t>
            </a:r>
            <a:r>
              <a:rPr lang="ru-RU" sz="3200" dirty="0" smtClean="0"/>
              <a:t> экономики, качество </a:t>
            </a:r>
            <a:r>
              <a:rPr lang="ru-RU" sz="3200" dirty="0" smtClean="0">
                <a:solidFill>
                  <a:srgbClr val="0070C0"/>
                </a:solidFill>
              </a:rPr>
              <a:t>внешнеэкономических</a:t>
            </a:r>
            <a:r>
              <a:rPr lang="ru-RU" sz="3200" dirty="0" smtClean="0"/>
              <a:t> связей России и, в </a:t>
            </a:r>
            <a:r>
              <a:rPr lang="ru-RU" sz="3200" dirty="0" smtClean="0">
                <a:solidFill>
                  <a:srgbClr val="0070C0"/>
                </a:solidFill>
              </a:rPr>
              <a:t>конечном</a:t>
            </a:r>
            <a:r>
              <a:rPr lang="ru-RU" sz="3200" dirty="0" smtClean="0"/>
              <a:t> счёте, уровень жизни россиян…»    </a:t>
            </a:r>
          </a:p>
          <a:p>
            <a:pPr algn="r">
              <a:buNone/>
            </a:pPr>
            <a:r>
              <a:rPr lang="ru-RU" sz="1900" dirty="0" smtClean="0"/>
              <a:t>Газета «Магнитогорский металл», октябрь 2014 год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88640"/>
            <a:ext cx="83529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Публицистический стиль речи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460</TotalTime>
  <Words>702</Words>
  <Application>Microsoft Office PowerPoint</Application>
  <PresentationFormat>Экран (4:3)</PresentationFormat>
  <Paragraphs>98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 Стилистическое использование имени прилагательного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Стилистическое использование имени прилагательного</vt:lpstr>
      <vt:lpstr>Использованная литература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Стилистическое использование имени прилагательного</dc:title>
  <dc:creator>админик</dc:creator>
  <cp:lastModifiedBy>Татьяна Грибкова</cp:lastModifiedBy>
  <cp:revision>36</cp:revision>
  <dcterms:created xsi:type="dcterms:W3CDTF">2015-06-11T13:40:52Z</dcterms:created>
  <dcterms:modified xsi:type="dcterms:W3CDTF">2015-07-08T22:09:48Z</dcterms:modified>
</cp:coreProperties>
</file>