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76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4652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7616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564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469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105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5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241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682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4771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508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7C376-3C82-46F0-B4A5-9B56F6F67E1C}" type="datetimeFigureOut">
              <a:rPr lang="ru-RU" smtClean="0"/>
              <a:t>20.05.2015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6A47E-4939-4CFC-BBF0-400483164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1955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7050" y="506874"/>
            <a:ext cx="4370377" cy="544240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573565" y="5733256"/>
            <a:ext cx="80161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Несет меня лиса за тёмные леса.</a:t>
            </a:r>
            <a:endParaRPr lang="ru-RU" sz="4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6628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1844824"/>
            <a:ext cx="25657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лиса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5201" y="3573016"/>
            <a:ext cx="24841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леса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3275856" y="1844824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3109129" y="3573016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1776981" y="3212976"/>
            <a:ext cx="5494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1740177" y="4941168"/>
            <a:ext cx="5494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3851920" y="4509120"/>
            <a:ext cx="54947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3851920" y="2780928"/>
            <a:ext cx="549478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008" y="1844824"/>
            <a:ext cx="28312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лисы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7549" y="3573016"/>
            <a:ext cx="192251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лес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5612079" y="1844824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5510142" y="4945158"/>
            <a:ext cx="5494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5396055" y="3201941"/>
            <a:ext cx="54947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618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484784"/>
            <a:ext cx="6276152" cy="3744416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75931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92"/>
          <a:stretch/>
        </p:blipFill>
        <p:spPr>
          <a:xfrm>
            <a:off x="611560" y="554174"/>
            <a:ext cx="3348000" cy="2400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44" b="93111" l="5167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358770"/>
            <a:ext cx="2952328" cy="22142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44" b="93111" l="5167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009513"/>
            <a:ext cx="3061163" cy="22958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444" b="93111" l="5167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706" y="764704"/>
            <a:ext cx="2920141" cy="219010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1560" y="4749244"/>
            <a:ext cx="31951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    ЧИ</a:t>
            </a:r>
            <a:endParaRPr lang="ru-RU" sz="7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4748649"/>
            <a:ext cx="31951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    ЧИ</a:t>
            </a:r>
            <a:endParaRPr lang="ru-RU" sz="7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H="1">
            <a:off x="7714847" y="4333145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425619" y="4365104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619671" y="4729387"/>
            <a:ext cx="8002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sz="7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2160" y="4755898"/>
            <a:ext cx="7489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</a:p>
        </p:txBody>
      </p:sp>
    </p:spTree>
    <p:extLst>
      <p:ext uri="{BB962C8B-B14F-4D97-AF65-F5344CB8AC3E}">
        <p14:creationId xmlns:p14="http://schemas.microsoft.com/office/powerpoint/2010/main" val="318113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677013"/>
            <a:ext cx="496855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ru-RU" sz="6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6600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вода</a:t>
            </a:r>
            <a:r>
              <a:rPr lang="ru-RU" sz="6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ыждо</a:t>
            </a:r>
            <a:endParaRPr lang="ru-RU" sz="6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еутл</a:t>
            </a:r>
            <a:r>
              <a:rPr lang="ru-RU" sz="6600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трава</a:t>
            </a:r>
            <a:r>
              <a:rPr lang="ru-RU" sz="6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тап</a:t>
            </a:r>
            <a:endParaRPr lang="ru-RU" sz="6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6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ифх</a:t>
            </a:r>
            <a:r>
              <a:rPr lang="ru-RU" sz="6600" dirty="0" err="1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зимля</a:t>
            </a:r>
            <a:r>
              <a:rPr lang="ru-RU" sz="6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тмз</a:t>
            </a:r>
            <a:endParaRPr lang="ru-RU" sz="6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3672408" cy="4968552"/>
          </a:xfrm>
          <a:prstGeom prst="rect">
            <a:avLst/>
          </a:prstGeom>
          <a:effectLst>
            <a:softEdge rad="546100"/>
          </a:effectLst>
        </p:spPr>
      </p:pic>
    </p:spTree>
    <p:extLst>
      <p:ext uri="{BB962C8B-B14F-4D97-AF65-F5344CB8AC3E}">
        <p14:creationId xmlns:p14="http://schemas.microsoft.com/office/powerpoint/2010/main" val="1761230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39875" y="1268760"/>
            <a:ext cx="27921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ды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96008" y="4653136"/>
            <a:ext cx="326884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мли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3233" y="2954771"/>
            <a:ext cx="33094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5009" y="1268760"/>
            <a:ext cx="251165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4099" y="2916835"/>
            <a:ext cx="30127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</a:t>
            </a:r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ва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4099" y="4666961"/>
            <a:ext cx="317586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9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9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мля</a:t>
            </a:r>
            <a:endParaRPr lang="ru-RU" sz="9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2051720" y="1268760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7164696" y="1268760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2604280" y="2913730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7683393" y="2954771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157976" y="4672810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7752382" y="4728254"/>
            <a:ext cx="333454" cy="504056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4464852" y="3933056"/>
            <a:ext cx="49466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4322729" y="5589240"/>
            <a:ext cx="49466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4303599" y="2204864"/>
            <a:ext cx="494667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275855" y="455492"/>
            <a:ext cx="28455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Проверка:</a:t>
            </a:r>
            <a:endParaRPr lang="ru-RU" sz="4800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81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015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28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Useres</dc:creator>
  <cp:lastModifiedBy>Useres</cp:lastModifiedBy>
  <cp:revision>11</cp:revision>
  <dcterms:created xsi:type="dcterms:W3CDTF">2015-05-19T20:55:07Z</dcterms:created>
  <dcterms:modified xsi:type="dcterms:W3CDTF">2015-05-20T05:53:59Z</dcterms:modified>
</cp:coreProperties>
</file>