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42A7-FD96-490F-9B57-459CC85F298A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C2C1-7CFA-43B6-AFB4-D46DE6964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ma.tomsk.ru/forum/weblogs/upload/313/198559436346d35e9488669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parad.ru/published/publicdata/H2KIDPASHOP/attachments/SC/products_pictures/N0950(Twr)_mashinki-tachki_enl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43768" y="1357298"/>
            <a:ext cx="16430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428604"/>
            <a:ext cx="7398274" cy="1771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857496"/>
            <a:ext cx="5670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Счёт предметов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2" descr="Винни-П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071934" y="0"/>
            <a:ext cx="2447928" cy="2857520"/>
          </a:xfrm>
          <a:prstGeom prst="rect">
            <a:avLst/>
          </a:prstGeom>
          <a:noFill/>
        </p:spPr>
      </p:pic>
      <p:pic>
        <p:nvPicPr>
          <p:cNvPr id="5" name="Picture 42" descr="Винни-П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428860" y="3071810"/>
            <a:ext cx="2571768" cy="2928958"/>
          </a:xfrm>
          <a:prstGeom prst="rect">
            <a:avLst/>
          </a:prstGeom>
          <a:noFill/>
        </p:spPr>
      </p:pic>
      <p:pic>
        <p:nvPicPr>
          <p:cNvPr id="6" name="Picture 42" descr="Винни-П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2500306"/>
            <a:ext cx="2733648" cy="2786082"/>
          </a:xfrm>
          <a:prstGeom prst="rect">
            <a:avLst/>
          </a:prstGeom>
          <a:noFill/>
        </p:spPr>
      </p:pic>
      <p:pic>
        <p:nvPicPr>
          <p:cNvPr id="7" name="Picture 42" descr="Винни-П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071670" y="714356"/>
            <a:ext cx="2571768" cy="29289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Содержимое 9" descr="dis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7158" y="357166"/>
            <a:ext cx="1571636" cy="2714644"/>
          </a:xfrm>
          <a:prstGeom prst="rect">
            <a:avLst/>
          </a:prstGeom>
        </p:spPr>
      </p:pic>
      <p:pic>
        <p:nvPicPr>
          <p:cNvPr id="4" name="Содержимое 9" descr="dis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786182" y="571480"/>
            <a:ext cx="1571636" cy="2714644"/>
          </a:xfrm>
          <a:prstGeom prst="rect">
            <a:avLst/>
          </a:prstGeom>
        </p:spPr>
      </p:pic>
      <p:pic>
        <p:nvPicPr>
          <p:cNvPr id="5" name="Содержимое 9" descr="dis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43042" y="2643182"/>
            <a:ext cx="1571636" cy="27146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43768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2365058" cy="318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0"/>
            <a:ext cx="221457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571744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643314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6190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768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-main-pic" descr="Картинка 43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57166"/>
            <a:ext cx="34290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7290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480" cy="307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85728"/>
            <a:ext cx="171451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0004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8934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35756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8" descr="Картинка 27 из 96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8599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736802" y="285728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57166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86058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857496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358082" y="285728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143116"/>
            <a:ext cx="2084392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5881"/>
          <a:stretch>
            <a:fillRect/>
          </a:stretch>
        </p:blipFill>
        <p:spPr bwMode="auto">
          <a:xfrm>
            <a:off x="4572000" y="1000108"/>
            <a:ext cx="1928826" cy="2786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71538" y="500042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714752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85728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143116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214554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85728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643050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4" descr="14386d76c18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571876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71538" y="500042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071942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64305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6" y="500042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643314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857364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298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0034" y="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Lider</cp:lastModifiedBy>
  <cp:revision>2</cp:revision>
  <dcterms:created xsi:type="dcterms:W3CDTF">2013-05-05T17:55:20Z</dcterms:created>
  <dcterms:modified xsi:type="dcterms:W3CDTF">2015-10-02T12:27:01Z</dcterms:modified>
</cp:coreProperties>
</file>