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57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42A7-FD96-490F-9B57-459CC85F298A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C2C1-7CFA-43B6-AFB4-D46DE6964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42A7-FD96-490F-9B57-459CC85F298A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C2C1-7CFA-43B6-AFB4-D46DE6964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42A7-FD96-490F-9B57-459CC85F298A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C2C1-7CFA-43B6-AFB4-D46DE6964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42A7-FD96-490F-9B57-459CC85F298A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C2C1-7CFA-43B6-AFB4-D46DE6964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42A7-FD96-490F-9B57-459CC85F298A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C2C1-7CFA-43B6-AFB4-D46DE6964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42A7-FD96-490F-9B57-459CC85F298A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C2C1-7CFA-43B6-AFB4-D46DE6964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42A7-FD96-490F-9B57-459CC85F298A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C2C1-7CFA-43B6-AFB4-D46DE6964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42A7-FD96-490F-9B57-459CC85F298A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C2C1-7CFA-43B6-AFB4-D46DE6964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42A7-FD96-490F-9B57-459CC85F298A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C2C1-7CFA-43B6-AFB4-D46DE6964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42A7-FD96-490F-9B57-459CC85F298A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C2C1-7CFA-43B6-AFB4-D46DE6964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42A7-FD96-490F-9B57-459CC85F298A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CC2C1-7CFA-43B6-AFB4-D46DE6964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F42A7-FD96-490F-9B57-459CC85F298A}" type="datetimeFigureOut">
              <a:rPr lang="ru-RU" smtClean="0"/>
              <a:pPr/>
              <a:t>02.10.2015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CC2C1-7CFA-43B6-AFB4-D46DE6964F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ama.tomsk.ru/forum/weblogs/upload/313/198559436346d35e9488669.gi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dparad.ru/published/publicdata/H2KIDPASHOP/attachments/SC/products_pictures/N0950(Twr)_mashinki-tachki_enl.jpg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1" descr="H:\Documents and Settings\Aida\Рабочий стол\НОвая ГРАФИКА сборник\КАРТИНКИ СБОРНИК_ школьные\Копия boworms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143768" y="1357298"/>
            <a:ext cx="1643063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0" y="428604"/>
            <a:ext cx="7398274" cy="17713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00166" y="2857496"/>
            <a:ext cx="56704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Счёт предметов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2" descr="Винни-Пу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071934" y="0"/>
            <a:ext cx="2447928" cy="2857520"/>
          </a:xfrm>
          <a:prstGeom prst="rect">
            <a:avLst/>
          </a:prstGeom>
          <a:noFill/>
        </p:spPr>
      </p:pic>
      <p:pic>
        <p:nvPicPr>
          <p:cNvPr id="5" name="Picture 42" descr="Винни-Пу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428860" y="3071810"/>
            <a:ext cx="2571768" cy="2928958"/>
          </a:xfrm>
          <a:prstGeom prst="rect">
            <a:avLst/>
          </a:prstGeom>
          <a:noFill/>
        </p:spPr>
      </p:pic>
      <p:pic>
        <p:nvPicPr>
          <p:cNvPr id="6" name="Picture 42" descr="Винни-Пу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0" y="2500306"/>
            <a:ext cx="2733648" cy="2786082"/>
          </a:xfrm>
          <a:prstGeom prst="rect">
            <a:avLst/>
          </a:prstGeom>
          <a:noFill/>
        </p:spPr>
      </p:pic>
      <p:pic>
        <p:nvPicPr>
          <p:cNvPr id="7" name="Picture 42" descr="Винни-Пух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071670" y="714356"/>
            <a:ext cx="2571768" cy="2928958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00034" y="571480"/>
            <a:ext cx="140719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8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ru-RU" sz="88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Содержимое 9" descr="dis2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57158" y="357166"/>
            <a:ext cx="1571636" cy="2714644"/>
          </a:xfrm>
          <a:prstGeom prst="rect">
            <a:avLst/>
          </a:prstGeom>
        </p:spPr>
      </p:pic>
      <p:pic>
        <p:nvPicPr>
          <p:cNvPr id="4" name="Содержимое 9" descr="dis2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786182" y="571480"/>
            <a:ext cx="1571636" cy="2714644"/>
          </a:xfrm>
          <a:prstGeom prst="rect">
            <a:avLst/>
          </a:prstGeom>
        </p:spPr>
      </p:pic>
      <p:pic>
        <p:nvPicPr>
          <p:cNvPr id="5" name="Содержимое 9" descr="dis2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643042" y="2643182"/>
            <a:ext cx="1571636" cy="271464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143768" y="571480"/>
            <a:ext cx="140719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8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8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ru-RU" sz="88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Рисунок 1" descr="http://bestgif.narod.ru/muliki/multik-7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5728"/>
            <a:ext cx="2365058" cy="3185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1" descr="http://bestgif.narod.ru/muliki/multik-7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0"/>
            <a:ext cx="2214578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1" descr="http://bestgif.narod.ru/muliki/multik-7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2571744"/>
            <a:ext cx="200026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1" descr="http://bestgif.narod.ru/muliki/multik-7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3643314"/>
            <a:ext cx="200026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1" descr="http://bestgif.narod.ru/muliki/multik-7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86190"/>
            <a:ext cx="200026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7143768" y="571480"/>
            <a:ext cx="140719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8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ru-RU" sz="88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i-main-pic" descr="Картинка 43 из 2142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76" y="357166"/>
            <a:ext cx="3429000" cy="381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357290" y="571480"/>
            <a:ext cx="140719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8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8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ru-RU" sz="88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Рисунок 18" descr="Картинка 27 из 9600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714480" cy="3079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18" descr="Картинка 27 из 9600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285728"/>
            <a:ext cx="171451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18" descr="Картинка 27 из 9600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500042"/>
            <a:ext cx="200026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18" descr="Картинка 27 из 9600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928934"/>
            <a:ext cx="200026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18" descr="Картинка 27 из 9600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3357562"/>
            <a:ext cx="200026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8" descr="Картинка 27 из 9600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2285992"/>
            <a:ext cx="200026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7736802" y="285728"/>
            <a:ext cx="140719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8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8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ru-RU" sz="88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i-main-pic" descr="Картинка 532 из 2142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85728"/>
            <a:ext cx="2362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i-main-pic" descr="Картинка 532 из 2142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357166"/>
            <a:ext cx="2362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-main-pic" descr="Картинка 532 из 2142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786058"/>
            <a:ext cx="2362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-main-pic" descr="Картинка 532 из 21420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2857496"/>
            <a:ext cx="2362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7358082" y="285728"/>
            <a:ext cx="140719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8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8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endParaRPr lang="ru-RU" sz="88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2143116"/>
            <a:ext cx="2084392" cy="285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 b="5881"/>
          <a:stretch>
            <a:fillRect/>
          </a:stretch>
        </p:blipFill>
        <p:spPr bwMode="auto">
          <a:xfrm>
            <a:off x="4572000" y="1000108"/>
            <a:ext cx="1928826" cy="2786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071538" y="500042"/>
            <a:ext cx="140719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8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ru-RU" sz="88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Рисунок 4" descr="14386d76c18f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00" y="3714752"/>
            <a:ext cx="14636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14386d76c18f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12" y="285728"/>
            <a:ext cx="14636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4" descr="14386d76c18f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2143116"/>
            <a:ext cx="14636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4" descr="14386d76c18f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60" y="2214554"/>
            <a:ext cx="14636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4" descr="14386d76c18f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2" y="285728"/>
            <a:ext cx="14636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4" descr="14386d76c18f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0" y="1643050"/>
            <a:ext cx="14636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Рисунок 4" descr="14386d76c18f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0" y="3571876"/>
            <a:ext cx="1463675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071538" y="500042"/>
            <a:ext cx="140719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8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  <a:endParaRPr lang="ru-RU" sz="88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 descr="6c6dd1b920fb8c9ff6c2351bb09badd2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44" y="4071942"/>
            <a:ext cx="1905004" cy="1928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6c6dd1b920fb8c9ff6c2351bb09badd2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2" y="0"/>
            <a:ext cx="1905004" cy="1928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6c6dd1b920fb8c9ff6c2351bb09badd2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0" y="1643050"/>
            <a:ext cx="1905004" cy="1928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6c6dd1b920fb8c9ff6c2351bb09badd2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8996" y="500042"/>
            <a:ext cx="1905004" cy="1928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6c6dd1b920fb8c9ff6c2351bb09badd2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18" y="3643314"/>
            <a:ext cx="1905004" cy="1928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6c6dd1b920fb8c9ff6c2351bb09badd2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42" y="1857364"/>
            <a:ext cx="1905004" cy="1928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6c6dd1b920fb8c9ff6c2351bb09badd2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08" y="0"/>
            <a:ext cx="1905004" cy="1928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6c6dd1b920fb8c9ff6c2351bb09badd2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57298"/>
            <a:ext cx="1905004" cy="1928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6c6dd1b920fb8c9ff6c2351bb09badd2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0438"/>
            <a:ext cx="1905004" cy="1928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500034" y="0"/>
            <a:ext cx="1407198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88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endParaRPr lang="ru-RU" sz="88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21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Lider</cp:lastModifiedBy>
  <cp:revision>2</cp:revision>
  <dcterms:created xsi:type="dcterms:W3CDTF">2013-05-05T17:55:20Z</dcterms:created>
  <dcterms:modified xsi:type="dcterms:W3CDTF">2015-10-02T12:27:01Z</dcterms:modified>
</cp:coreProperties>
</file>