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B125-4DD5-4121-B2A6-647C6B15468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7E9-CE71-4435-91FA-8998534B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75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B125-4DD5-4121-B2A6-647C6B15468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7E9-CE71-4435-91FA-8998534B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71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B125-4DD5-4121-B2A6-647C6B15468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7E9-CE71-4435-91FA-8998534BC22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5559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B125-4DD5-4121-B2A6-647C6B15468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7E9-CE71-4435-91FA-8998534B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846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B125-4DD5-4121-B2A6-647C6B15468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7E9-CE71-4435-91FA-8998534BC22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3627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B125-4DD5-4121-B2A6-647C6B15468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7E9-CE71-4435-91FA-8998534B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254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B125-4DD5-4121-B2A6-647C6B15468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7E9-CE71-4435-91FA-8998534B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41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B125-4DD5-4121-B2A6-647C6B15468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7E9-CE71-4435-91FA-8998534B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47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B125-4DD5-4121-B2A6-647C6B15468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7E9-CE71-4435-91FA-8998534B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09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B125-4DD5-4121-B2A6-647C6B15468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7E9-CE71-4435-91FA-8998534B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67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B125-4DD5-4121-B2A6-647C6B15468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7E9-CE71-4435-91FA-8998534B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95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B125-4DD5-4121-B2A6-647C6B15468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7E9-CE71-4435-91FA-8998534B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35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B125-4DD5-4121-B2A6-647C6B15468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7E9-CE71-4435-91FA-8998534B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9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B125-4DD5-4121-B2A6-647C6B15468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7E9-CE71-4435-91FA-8998534B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18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B125-4DD5-4121-B2A6-647C6B15468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7E9-CE71-4435-91FA-8998534B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75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B125-4DD5-4121-B2A6-647C6B15468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7E9-CE71-4435-91FA-8998534B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9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BB125-4DD5-4121-B2A6-647C6B154686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0287E9-CE71-4435-91FA-8998534B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73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928671"/>
            <a:ext cx="8278688" cy="26717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Курс «Олимпийские игры»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Занятие </a:t>
            </a:r>
            <a:r>
              <a:rPr lang="ru-RU" dirty="0" smtClean="0">
                <a:solidFill>
                  <a:srgbClr val="FF0000"/>
                </a:solidFill>
              </a:rPr>
              <a:t>№ 2 « Зимние </a:t>
            </a:r>
            <a:r>
              <a:rPr lang="ru-RU" dirty="0" smtClean="0">
                <a:solidFill>
                  <a:srgbClr val="FF0000"/>
                </a:solidFill>
              </a:rPr>
              <a:t>виды спорта</a:t>
            </a:r>
            <a:r>
              <a:rPr lang="ru-RU" dirty="0" smtClean="0">
                <a:solidFill>
                  <a:srgbClr val="FF0000"/>
                </a:solidFill>
              </a:rPr>
              <a:t>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8520" y="4725144"/>
            <a:ext cx="8358246" cy="163338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Презентация подготовлена </a:t>
            </a:r>
            <a:r>
              <a:rPr lang="ru-RU" sz="2000" dirty="0" smtClean="0"/>
              <a:t>учителями начальных классов  </a:t>
            </a:r>
            <a:r>
              <a:rPr lang="ru-RU" sz="2000" dirty="0" smtClean="0"/>
              <a:t>ГБОУ школы-интерната №576 Василеостровского р-на </a:t>
            </a:r>
            <a:r>
              <a:rPr lang="ru-RU" sz="2000" dirty="0" smtClean="0"/>
              <a:t>Санкт-Петербурга</a:t>
            </a:r>
          </a:p>
          <a:p>
            <a:pPr algn="ctr"/>
            <a:r>
              <a:rPr lang="ru-RU" sz="2000" dirty="0" smtClean="0"/>
              <a:t> </a:t>
            </a:r>
            <a:r>
              <a:rPr lang="ru-RU" sz="2000" dirty="0" smtClean="0"/>
              <a:t>Грабовской </a:t>
            </a:r>
            <a:r>
              <a:rPr lang="ru-RU" sz="2000" dirty="0" smtClean="0"/>
              <a:t>Е.В. </a:t>
            </a:r>
            <a:r>
              <a:rPr lang="ru-RU" sz="2000" dirty="0" err="1" smtClean="0"/>
              <a:t>Жехновской</a:t>
            </a:r>
            <a:r>
              <a:rPr lang="ru-RU" sz="2000" dirty="0" smtClean="0"/>
              <a:t> Н.Н.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980" y="616738"/>
            <a:ext cx="6347714" cy="1320800"/>
          </a:xfrm>
        </p:spPr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chemeClr val="accent5">
                    <a:lumMod val="75000"/>
                  </a:schemeClr>
                </a:solidFill>
              </a:rPr>
              <a:t>Фигурное </a:t>
            </a:r>
            <a:r>
              <a:rPr lang="ru-RU" sz="4000" b="1" u="sng" dirty="0">
                <a:solidFill>
                  <a:schemeClr val="accent5">
                    <a:lumMod val="75000"/>
                  </a:schemeClr>
                </a:solidFill>
              </a:rPr>
              <a:t>катание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Мои документы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3423894" cy="4738848"/>
          </a:xfrm>
          <a:prstGeom prst="rect">
            <a:avLst/>
          </a:prstGeom>
          <a:noFill/>
        </p:spPr>
      </p:pic>
      <p:pic>
        <p:nvPicPr>
          <p:cNvPr id="9219" name="Picture 3" descr="C:\Users\Мои документы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960" y="1755082"/>
            <a:ext cx="3081138" cy="46982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chemeClr val="accent5">
                    <a:lumMod val="75000"/>
                  </a:schemeClr>
                </a:solidFill>
              </a:rPr>
              <a:t>Хоккей</a:t>
            </a:r>
            <a:endParaRPr lang="ru-RU" sz="40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Мои документы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656" y="1714488"/>
            <a:ext cx="3570548" cy="4954872"/>
          </a:xfrm>
          <a:prstGeom prst="rect">
            <a:avLst/>
          </a:prstGeom>
          <a:noFill/>
        </p:spPr>
      </p:pic>
      <p:pic>
        <p:nvPicPr>
          <p:cNvPr id="10243" name="Picture 3" descr="C:\Users\Мои документы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80148" y="1744659"/>
            <a:ext cx="3259604" cy="4924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30" y="453261"/>
            <a:ext cx="7174385" cy="1320800"/>
          </a:xfrm>
        </p:spPr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chemeClr val="accent5">
                    <a:lumMod val="75000"/>
                  </a:schemeClr>
                </a:solidFill>
              </a:rPr>
              <a:t>Бобслей</a:t>
            </a:r>
            <a:r>
              <a:rPr lang="ru-RU" sz="4000" b="1" u="sng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ои документы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643050"/>
            <a:ext cx="3545676" cy="4810286"/>
          </a:xfrm>
          <a:prstGeom prst="rect">
            <a:avLst/>
          </a:prstGeom>
          <a:noFill/>
        </p:spPr>
      </p:pic>
      <p:pic>
        <p:nvPicPr>
          <p:cNvPr id="1027" name="Picture 3" descr="C:\Users\Мои документы\Desktop\url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6079" y="1627243"/>
            <a:ext cx="3099707" cy="48102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5" y="548680"/>
            <a:ext cx="6347714" cy="1063527"/>
          </a:xfrm>
        </p:spPr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chemeClr val="accent5">
                    <a:lumMod val="75000"/>
                  </a:schemeClr>
                </a:solidFill>
              </a:rPr>
              <a:t>Лыжные </a:t>
            </a:r>
            <a:r>
              <a:rPr lang="ru-RU" sz="4000" b="1" u="sng" dirty="0">
                <a:solidFill>
                  <a:schemeClr val="accent5">
                    <a:lumMod val="75000"/>
                  </a:schemeClr>
                </a:solidFill>
              </a:rPr>
              <a:t>гонки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Мои документы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3968" y="1750207"/>
            <a:ext cx="3130912" cy="4291156"/>
          </a:xfrm>
          <a:prstGeom prst="rect">
            <a:avLst/>
          </a:prstGeom>
          <a:noFill/>
        </p:spPr>
      </p:pic>
      <p:pic>
        <p:nvPicPr>
          <p:cNvPr id="2052" name="Picture 4" descr="C:\Users\Мои документы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750207"/>
            <a:ext cx="3545676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09600"/>
            <a:ext cx="6528718" cy="1320800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</a:rPr>
              <a:t>Биатлон </a:t>
            </a:r>
            <a:endParaRPr lang="ru-RU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Мои документы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348" y="1612205"/>
            <a:ext cx="3474856" cy="4429156"/>
          </a:xfrm>
          <a:prstGeom prst="rect">
            <a:avLst/>
          </a:prstGeom>
          <a:noFill/>
        </p:spPr>
      </p:pic>
      <p:pic>
        <p:nvPicPr>
          <p:cNvPr id="3076" name="Picture 4" descr="C:\Users\Мои документы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39952" y="1612205"/>
            <a:ext cx="3204108" cy="44291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09600"/>
            <a:ext cx="6561778" cy="1320800"/>
          </a:xfrm>
        </p:spPr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chemeClr val="accent5">
                    <a:lumMod val="75000"/>
                  </a:schemeClr>
                </a:solidFill>
              </a:rPr>
              <a:t>Лыжная </a:t>
            </a:r>
            <a:r>
              <a:rPr lang="ru-RU" sz="4000" b="1" u="sng" dirty="0">
                <a:solidFill>
                  <a:schemeClr val="accent5">
                    <a:lumMod val="75000"/>
                  </a:schemeClr>
                </a:solidFill>
              </a:rPr>
              <a:t>гонка с прыжками с трамплина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Мои документы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960" y="1959366"/>
            <a:ext cx="3156229" cy="4429156"/>
          </a:xfrm>
          <a:prstGeom prst="rect">
            <a:avLst/>
          </a:prstGeom>
          <a:noFill/>
        </p:spPr>
      </p:pic>
      <p:pic>
        <p:nvPicPr>
          <p:cNvPr id="4099" name="Picture 3" descr="C:\Users\Мои документы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1959366"/>
            <a:ext cx="3498985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6457280" cy="1238386"/>
          </a:xfrm>
        </p:spPr>
        <p:txBody>
          <a:bodyPr>
            <a:noAutofit/>
          </a:bodyPr>
          <a:lstStyle/>
          <a:p>
            <a:r>
              <a:rPr lang="ru-RU" sz="4000" b="1" u="sng" dirty="0" smtClean="0">
                <a:solidFill>
                  <a:schemeClr val="accent5">
                    <a:lumMod val="75000"/>
                  </a:schemeClr>
                </a:solidFill>
              </a:rPr>
              <a:t>Скоростной спуск </a:t>
            </a:r>
            <a:r>
              <a:rPr lang="ru-RU" sz="4000" b="1" u="sng" dirty="0">
                <a:solidFill>
                  <a:schemeClr val="accent5">
                    <a:lumMod val="75000"/>
                  </a:schemeClr>
                </a:solidFill>
              </a:rPr>
              <a:t>с прохождением ворот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Мои документы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60848"/>
            <a:ext cx="3429056" cy="4500594"/>
          </a:xfrm>
          <a:prstGeom prst="rect">
            <a:avLst/>
          </a:prstGeom>
          <a:noFill/>
        </p:spPr>
      </p:pic>
      <p:pic>
        <p:nvPicPr>
          <p:cNvPr id="5123" name="Picture 3" descr="C:\Users\Мои документы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961" y="2060848"/>
            <a:ext cx="3312367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16739"/>
            <a:ext cx="6457280" cy="1320800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</a:rPr>
              <a:t>Слалом</a:t>
            </a:r>
            <a:endParaRPr lang="ru-RU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Мои документы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3429056" cy="4810856"/>
          </a:xfrm>
          <a:prstGeom prst="rect">
            <a:avLst/>
          </a:prstGeom>
          <a:noFill/>
        </p:spPr>
      </p:pic>
      <p:pic>
        <p:nvPicPr>
          <p:cNvPr id="6147" name="Picture 3" descr="C:\Users\Мои документы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960" y="1727560"/>
            <a:ext cx="3240360" cy="48108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u="sng" dirty="0">
                <a:solidFill>
                  <a:schemeClr val="accent5">
                    <a:lumMod val="75000"/>
                  </a:schemeClr>
                </a:solidFill>
              </a:rPr>
              <a:t>Фристайл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Мои документы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3495332" cy="4738848"/>
          </a:xfrm>
          <a:prstGeom prst="rect">
            <a:avLst/>
          </a:prstGeom>
          <a:noFill/>
        </p:spPr>
      </p:pic>
      <p:pic>
        <p:nvPicPr>
          <p:cNvPr id="7171" name="Picture 3" descr="C:\Users\Мои документы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960" y="1714488"/>
            <a:ext cx="3152576" cy="4738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u="sng" dirty="0">
                <a:solidFill>
                  <a:schemeClr val="accent5">
                    <a:lumMod val="75000"/>
                  </a:schemeClr>
                </a:solidFill>
              </a:rPr>
              <a:t>Скоростной бег на </a:t>
            </a:r>
            <a:r>
              <a:rPr lang="ru-RU" sz="4000" b="1" u="sng" dirty="0" smtClean="0">
                <a:solidFill>
                  <a:schemeClr val="accent5">
                    <a:lumMod val="75000"/>
                  </a:schemeClr>
                </a:solidFill>
              </a:rPr>
              <a:t>коньках</a:t>
            </a:r>
            <a:endParaRPr lang="ru-RU" sz="40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Мои документы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5" y="2146478"/>
            <a:ext cx="3401660" cy="4429155"/>
          </a:xfrm>
          <a:prstGeom prst="rect">
            <a:avLst/>
          </a:prstGeom>
          <a:noFill/>
        </p:spPr>
      </p:pic>
      <p:pic>
        <p:nvPicPr>
          <p:cNvPr id="8195" name="Picture 3" descr="C:\Users\Мои документы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960" y="2160589"/>
            <a:ext cx="3240360" cy="44291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49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Грань</vt:lpstr>
      <vt:lpstr>Курс «Олимпийские игры»  Занятие № 2 « Зимние виды спорта» </vt:lpstr>
      <vt:lpstr>Бобслей.</vt:lpstr>
      <vt:lpstr>Лыжные гонки</vt:lpstr>
      <vt:lpstr>Биатлон </vt:lpstr>
      <vt:lpstr>Лыжная гонка с прыжками с трамплина</vt:lpstr>
      <vt:lpstr>Скоростной спуск с прохождением ворот</vt:lpstr>
      <vt:lpstr>Слалом</vt:lpstr>
      <vt:lpstr>Фристайл </vt:lpstr>
      <vt:lpstr>Скоростной бег на коньках</vt:lpstr>
      <vt:lpstr>Фигурное катание</vt:lpstr>
      <vt:lpstr>Хоккей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«Олимпийские игры» Занятие № 2 « Зимние виды спорта»</dc:title>
  <dc:creator>Мои документы</dc:creator>
  <cp:lastModifiedBy>teacher</cp:lastModifiedBy>
  <cp:revision>6</cp:revision>
  <dcterms:created xsi:type="dcterms:W3CDTF">2014-01-12T18:03:17Z</dcterms:created>
  <dcterms:modified xsi:type="dcterms:W3CDTF">2014-01-15T11:30:32Z</dcterms:modified>
</cp:coreProperties>
</file>